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ommentAuthors.xml" ContentType="application/vnd.openxmlformats-officedocument.presentationml.commentAuthor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1" r:id="rId3"/>
  </p:sldMasterIdLst>
  <p:notesMasterIdLst>
    <p:notesMasterId r:id="rId8"/>
  </p:notesMasterIdLst>
  <p:sldIdLst>
    <p:sldId id="330" r:id="rId4"/>
    <p:sldId id="717" r:id="rId5"/>
    <p:sldId id="718" r:id="rId6"/>
    <p:sldId id="297" r:id="rId7"/>
    <p:sldId id="257" r:id="rId9"/>
    <p:sldId id="749" r:id="rId10"/>
    <p:sldId id="752" r:id="rId11"/>
    <p:sldId id="751" r:id="rId12"/>
    <p:sldId id="753" r:id="rId13"/>
    <p:sldId id="754" r:id="rId14"/>
    <p:sldId id="1361" r:id="rId15"/>
    <p:sldId id="1362" r:id="rId16"/>
    <p:sldId id="1363" r:id="rId17"/>
    <p:sldId id="1369" r:id="rId18"/>
    <p:sldId id="1370" r:id="rId19"/>
    <p:sldId id="262" r:id="rId20"/>
    <p:sldId id="1371" r:id="rId21"/>
    <p:sldId id="1372" r:id="rId22"/>
    <p:sldId id="1373" r:id="rId23"/>
    <p:sldId id="328" r:id="rId24"/>
    <p:sldId id="329" r:id="rId25"/>
  </p:sldIdLst>
  <p:sldSz cx="9144000" cy="5143500" type="screen16x9"/>
  <p:notesSz cx="6858000" cy="9144000"/>
  <p:custDataLst>
    <p:tags r:id="rId30"/>
  </p:custDataLst>
  <p:defaultTextStyle>
    <a:defPPr>
      <a:defRPr lang="zh-CN"/>
    </a:defPPr>
    <a:lvl1pPr marL="0" lvl="0" indent="0" algn="l" defTabSz="91440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p:defaultTextStyle>
  <p:extLst>
    <p:ext uri="{EFAFB233-063F-42B5-8137-9DF3F51BA10A}">
      <p15:sldGuideLst xmlns:p15="http://schemas.microsoft.com/office/powerpoint/2012/main">
        <p15:guide id="1" orient="horz" pos="1620" userDrawn="1">
          <p15:clr>
            <a:srgbClr val="A4A3A4"/>
          </p15:clr>
        </p15:guide>
        <p15:guide id="2" pos="2880" userDrawn="1">
          <p15:clr>
            <a:srgbClr val="A4A3A4"/>
          </p15:clr>
        </p15:guide>
        <p15:guide id="1" orient="horz" pos="1646" userDrawn="1">
          <p15:clr>
            <a:srgbClr val="A4A3A4"/>
          </p15:clr>
        </p15:guide>
        <p15:guide id="2" pos="2889"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Windows 用户" initials="W用" lastIdx="0" clrIdx="0"/>
  <p:cmAuthor id="1" name="admin" initials="a" lastIdx="0" clrIdx="0"/>
  <p:cmAuthor id="2" name="作者" initials="A" lastIdx="0" clrIdx="1"/>
  <p:cmAuthor id="3" name="微软用户" initials="微" lastIdx="0" clrIdx="0"/>
  <p:cmAuthor id="4" name="新课标第一网" initials="新" lastIdx="0" clrIdx="0"/>
  <p:cmAuthor id="5" name="www.xkb1.com" initials="w" lastIdx="0" clrIdx="1"/>
  <p:cmAuthor id="6" name="lenovo" initials="l" lastIdx="0" clrIdx="0"/>
  <p:cmAuthor id="7" name="xkb1.com" initials="x" lastIdx="0" clrIdx="0"/>
  <p:cmAuthor id="8" name="xiaoxuan Zeng" initials="x" lastIdx="0" clrIdx="0"/>
  <p:cmAuthor id="9" name="dongyu" initials="d" lastIdx="0" clrIdx="8"/>
  <p:cmAuthor id="10" name="PC" initials="P" lastIdx="0" clrIdx="9"/>
  <p:cmAuthor id="11" name="szchd2zx08" initials="s" lastIdx="0" clrIdx="10"/>
  <p:cmAuthor id="12" name="jinli" initials="j" lastIdx="0" clrIdx="0"/>
  <p:cmAuthor id="15" name="李丽" initials="李" lastIdx="0" clrIdx="14"/>
  <p:cmAuthor id="16" name="Nicole Li  李倩" initials="N" lastIdx="0" clrIdx="0"/>
  <p:cmAuthor id="18" name="222" initials="2" lastIdx="0" clrIdx="0"/>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howGuides="1">
      <p:cViewPr varScale="1">
        <p:scale>
          <a:sx n="141" d="100"/>
          <a:sy n="141" d="100"/>
        </p:scale>
        <p:origin x="-774" y="-102"/>
      </p:cViewPr>
      <p:guideLst>
        <p:guide orient="horz" pos="1620"/>
        <p:guide pos="2880"/>
        <p:guide orient="horz" pos="1646"/>
        <p:guide pos="2889"/>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5.xml"/><Relationship Id="rId8" Type="http://schemas.openxmlformats.org/officeDocument/2006/relationships/notesMaster" Target="notesMasters/notesMaster1.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slide" Target="slides/slide1.xml"/><Relationship Id="rId30" Type="http://schemas.openxmlformats.org/officeDocument/2006/relationships/tags" Target="tags/tag51.xml"/><Relationship Id="rId3" Type="http://schemas.openxmlformats.org/officeDocument/2006/relationships/slideMaster" Target="slideMasters/slideMaster2.xml"/><Relationship Id="rId29" Type="http://schemas.openxmlformats.org/officeDocument/2006/relationships/commentAuthors" Target="commentAuthors.xml"/><Relationship Id="rId28" Type="http://schemas.openxmlformats.org/officeDocument/2006/relationships/tableStyles" Target="tableStyles.xml"/><Relationship Id="rId27" Type="http://schemas.openxmlformats.org/officeDocument/2006/relationships/viewProps" Target="viewProps.xml"/><Relationship Id="rId26" Type="http://schemas.openxmlformats.org/officeDocument/2006/relationships/presProps" Target="presProps.xml"/><Relationship Id="rId25" Type="http://schemas.openxmlformats.org/officeDocument/2006/relationships/slide" Target="slides/slide21.xml"/><Relationship Id="rId24" Type="http://schemas.openxmlformats.org/officeDocument/2006/relationships/slide" Target="slides/slide20.xml"/><Relationship Id="rId23" Type="http://schemas.openxmlformats.org/officeDocument/2006/relationships/slide" Target="slides/slide19.xml"/><Relationship Id="rId22" Type="http://schemas.openxmlformats.org/officeDocument/2006/relationships/slide" Target="slides/slide18.xml"/><Relationship Id="rId21" Type="http://schemas.openxmlformats.org/officeDocument/2006/relationships/slide" Target="slides/slide17.xml"/><Relationship Id="rId20" Type="http://schemas.openxmlformats.org/officeDocument/2006/relationships/slide" Target="slides/slide16.xml"/><Relationship Id="rId2" Type="http://schemas.openxmlformats.org/officeDocument/2006/relationships/theme" Target="theme/theme1.xml"/><Relationship Id="rId19" Type="http://schemas.openxmlformats.org/officeDocument/2006/relationships/slide" Target="slides/slide15.xml"/><Relationship Id="rId18" Type="http://schemas.openxmlformats.org/officeDocument/2006/relationships/slide" Target="slides/slide14.xml"/><Relationship Id="rId17" Type="http://schemas.openxmlformats.org/officeDocument/2006/relationships/slide" Target="slides/slide13.xml"/><Relationship Id="rId16" Type="http://schemas.openxmlformats.org/officeDocument/2006/relationships/slide" Target="slides/slide12.xml"/><Relationship Id="rId15" Type="http://schemas.openxmlformats.org/officeDocument/2006/relationships/slide" Target="slides/slide11.xml"/><Relationship Id="rId14" Type="http://schemas.openxmlformats.org/officeDocument/2006/relationships/slide" Target="slides/slide10.xml"/><Relationship Id="rId13" Type="http://schemas.openxmlformats.org/officeDocument/2006/relationships/slide" Target="slides/slide9.xml"/><Relationship Id="rId12" Type="http://schemas.openxmlformats.org/officeDocument/2006/relationships/slide" Target="slides/slide8.xml"/><Relationship Id="rId11" Type="http://schemas.openxmlformats.org/officeDocument/2006/relationships/slide" Target="slides/slide7.xml"/><Relationship Id="rId10" Type="http://schemas.openxmlformats.org/officeDocument/2006/relationships/slide" Target="slides/slide6.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ea typeface="黑体" panose="02010609060101010101" pitchFamily="49" charset="-122"/>
              </a:defRPr>
            </a:lvl1pPr>
          </a:lstStyle>
          <a:p>
            <a:endParaRPr lang="zh-CN" altLang="en-US" dirty="0"/>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ea typeface="黑体" panose="02010609060101010101" pitchFamily="49" charset="-122"/>
              </a:defRPr>
            </a:lvl1pPr>
          </a:lstStyle>
          <a:p>
            <a:fld id="{D2A48B96-639E-45A3-A0BA-2464DFDB1FAA}" type="datetimeFigureOut">
              <a:rPr lang="zh-CN" altLang="en-US" smtClean="0"/>
            </a:fld>
            <a:endParaRPr lang="zh-CN" altLang="en-US" dirty="0"/>
          </a:p>
        </p:txBody>
      </p:sp>
      <p:sp>
        <p:nvSpPr>
          <p:cNvPr id="4" name="幻灯片图像占位符 3"/>
          <p:cNvSpPr>
            <a:spLocks noGrp="1" noRot="1" noChangeAspect="1"/>
          </p:cNvSpPr>
          <p:nvPr>
            <p:ph type="sldImg" idx="2"/>
          </p:nvPr>
        </p:nvSpPr>
        <p:spPr>
          <a:xfrm>
            <a:off x="686280" y="1143000"/>
            <a:ext cx="5485440" cy="3086100"/>
          </a:xfrm>
          <a:prstGeom prst="rect">
            <a:avLst/>
          </a:prstGeom>
          <a:noFill/>
          <a:ln w="12700">
            <a:solidFill>
              <a:prstClr val="black"/>
            </a:solidFill>
          </a:ln>
        </p:spPr>
        <p:txBody>
          <a:bodyPr vert="horz" lIns="91440" tIns="45720" rIns="91440" bIns="45720" rtlCol="0" anchor="ctr"/>
          <a:lstStyle/>
          <a:p>
            <a:endParaRPr lang="zh-CN" altLang="en-US" dirty="0"/>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ea typeface="黑体" panose="02010609060101010101" pitchFamily="49" charset="-122"/>
              </a:defRPr>
            </a:lvl1pPr>
          </a:lstStyle>
          <a:p>
            <a:endParaRPr lang="zh-CN" altLang="en-US" dirty="0"/>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ea typeface="黑体" panose="02010609060101010101" pitchFamily="49" charset="-122"/>
              </a:defRPr>
            </a:lvl1pPr>
          </a:lstStyle>
          <a:p>
            <a:fld id="{A6837353-30EB-4A48-80EB-173D804AEFBD}" type="slidenum">
              <a:rPr lang="zh-CN" altLang="en-US" smtClean="0"/>
            </a:fld>
            <a:endParaRPr lang="zh-CN" altLang="en-US" dirty="0"/>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黑体" panose="02010609060101010101" pitchFamily="49" charset="-122"/>
        <a:cs typeface="+mn-cs"/>
      </a:defRPr>
    </a:lvl1pPr>
    <a:lvl2pPr marL="457200" algn="l" defTabSz="914400" rtl="0" eaLnBrk="1" latinLnBrk="0" hangingPunct="1">
      <a:defRPr sz="1200" kern="1200">
        <a:solidFill>
          <a:schemeClr val="tx1"/>
        </a:solidFill>
        <a:latin typeface="+mn-lt"/>
        <a:ea typeface="黑体" panose="02010609060101010101" pitchFamily="49" charset="-122"/>
        <a:cs typeface="+mn-cs"/>
      </a:defRPr>
    </a:lvl2pPr>
    <a:lvl3pPr marL="914400" algn="l" defTabSz="914400" rtl="0" eaLnBrk="1" latinLnBrk="0" hangingPunct="1">
      <a:defRPr sz="1200" kern="1200">
        <a:solidFill>
          <a:schemeClr val="tx1"/>
        </a:solidFill>
        <a:latin typeface="+mn-lt"/>
        <a:ea typeface="黑体" panose="02010609060101010101" pitchFamily="49" charset="-122"/>
        <a:cs typeface="+mn-cs"/>
      </a:defRPr>
    </a:lvl3pPr>
    <a:lvl4pPr marL="1371600" algn="l" defTabSz="914400" rtl="0" eaLnBrk="1" latinLnBrk="0" hangingPunct="1">
      <a:defRPr sz="1200" kern="1200">
        <a:solidFill>
          <a:schemeClr val="tx1"/>
        </a:solidFill>
        <a:latin typeface="+mn-lt"/>
        <a:ea typeface="黑体" panose="02010609060101010101" pitchFamily="49" charset="-122"/>
        <a:cs typeface="+mn-cs"/>
      </a:defRPr>
    </a:lvl4pPr>
    <a:lvl5pPr marL="1828800" algn="l" defTabSz="914400" rtl="0" eaLnBrk="1" latinLnBrk="0" hangingPunct="1">
      <a:defRPr sz="1200" kern="1200">
        <a:solidFill>
          <a:schemeClr val="tx1"/>
        </a:solidFill>
        <a:latin typeface="+mn-lt"/>
        <a:ea typeface="黑体" panose="02010609060101010101" pitchFamily="49" charset="-122"/>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6837353-30EB-4A48-80EB-173D804AEFBD}"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4" Type="http://schemas.openxmlformats.org/officeDocument/2006/relationships/tags" Target="../tags/tag3.xml"/><Relationship Id="rId3" Type="http://schemas.openxmlformats.org/officeDocument/2006/relationships/tags" Target="../tags/tag2.xml"/><Relationship Id="rId2" Type="http://schemas.openxmlformats.org/officeDocument/2006/relationships/tags" Target="../tags/tag1.xml"/><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4" Type="http://schemas.openxmlformats.org/officeDocument/2006/relationships/tags" Target="../tags/tag30.xml"/><Relationship Id="rId3" Type="http://schemas.openxmlformats.org/officeDocument/2006/relationships/tags" Target="../tags/tag29.xml"/><Relationship Id="rId2" Type="http://schemas.openxmlformats.org/officeDocument/2006/relationships/tags" Target="../tags/tag28.xml"/><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tags" Target="../tags/tag31.xml"/><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4" Type="http://schemas.openxmlformats.org/officeDocument/2006/relationships/tags" Target="../tags/tag6.xml"/><Relationship Id="rId3" Type="http://schemas.openxmlformats.org/officeDocument/2006/relationships/tags" Target="../tags/tag5.xml"/><Relationship Id="rId2" Type="http://schemas.openxmlformats.org/officeDocument/2006/relationships/tags" Target="../tags/tag4.xml"/><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4" Type="http://schemas.openxmlformats.org/officeDocument/2006/relationships/tags" Target="../tags/tag9.xml"/><Relationship Id="rId3" Type="http://schemas.openxmlformats.org/officeDocument/2006/relationships/tags" Target="../tags/tag8.xml"/><Relationship Id="rId2" Type="http://schemas.openxmlformats.org/officeDocument/2006/relationships/tags" Target="../tags/tag7.xml"/><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4" Type="http://schemas.openxmlformats.org/officeDocument/2006/relationships/tags" Target="../tags/tag12.xml"/><Relationship Id="rId3" Type="http://schemas.openxmlformats.org/officeDocument/2006/relationships/tags" Target="../tags/tag11.xml"/><Relationship Id="rId2" Type="http://schemas.openxmlformats.org/officeDocument/2006/relationships/tags" Target="../tags/tag10.xml"/><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4" Type="http://schemas.openxmlformats.org/officeDocument/2006/relationships/tags" Target="../tags/tag15.xml"/><Relationship Id="rId3" Type="http://schemas.openxmlformats.org/officeDocument/2006/relationships/tags" Target="../tags/tag14.xml"/><Relationship Id="rId2" Type="http://schemas.openxmlformats.org/officeDocument/2006/relationships/tags" Target="../tags/tag13.xml"/><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4" Type="http://schemas.openxmlformats.org/officeDocument/2006/relationships/tags" Target="../tags/tag18.xml"/><Relationship Id="rId3" Type="http://schemas.openxmlformats.org/officeDocument/2006/relationships/tags" Target="../tags/tag17.xml"/><Relationship Id="rId2" Type="http://schemas.openxmlformats.org/officeDocument/2006/relationships/tags" Target="../tags/tag16.xml"/><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4" Type="http://schemas.openxmlformats.org/officeDocument/2006/relationships/tags" Target="../tags/tag21.xml"/><Relationship Id="rId3" Type="http://schemas.openxmlformats.org/officeDocument/2006/relationships/tags" Target="../tags/tag20.xml"/><Relationship Id="rId2" Type="http://schemas.openxmlformats.org/officeDocument/2006/relationships/tags" Target="../tags/tag19.xml"/><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4" Type="http://schemas.openxmlformats.org/officeDocument/2006/relationships/tags" Target="../tags/tag24.xml"/><Relationship Id="rId3" Type="http://schemas.openxmlformats.org/officeDocument/2006/relationships/tags" Target="../tags/tag23.xml"/><Relationship Id="rId2" Type="http://schemas.openxmlformats.org/officeDocument/2006/relationships/tags" Target="../tags/tag22.xml"/><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4" Type="http://schemas.openxmlformats.org/officeDocument/2006/relationships/tags" Target="../tags/tag27.xml"/><Relationship Id="rId3" Type="http://schemas.openxmlformats.org/officeDocument/2006/relationships/tags" Target="../tags/tag26.xml"/><Relationship Id="rId2" Type="http://schemas.openxmlformats.org/officeDocument/2006/relationships/tags" Target="../tags/tag25.xml"/><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新课导入">
    <p:bg>
      <p:bgPr>
        <a:solidFill>
          <a:schemeClr val="bg2"/>
        </a:solidFill>
        <a:effectLst/>
      </p:bgPr>
    </p:bg>
    <p:spTree>
      <p:nvGrpSpPr>
        <p:cNvPr id="1" name=""/>
        <p:cNvGrpSpPr/>
        <p:nvPr/>
      </p:nvGrpSpPr>
      <p:grpSpPr>
        <a:xfrm>
          <a:off x="0" y="0"/>
          <a:ext cx="0" cy="0"/>
          <a:chOff x="0" y="0"/>
          <a:chExt cx="0" cy="0"/>
        </a:xfrm>
      </p:grpSpPr>
      <p:sp>
        <p:nvSpPr>
          <p:cNvPr id="7" name="矩形 6"/>
          <p:cNvSpPr/>
          <p:nvPr>
            <p:custDataLst>
              <p:tags r:id="rId2"/>
            </p:custDataLst>
          </p:nvPr>
        </p:nvSpPr>
        <p:spPr>
          <a:xfrm>
            <a:off x="285750" y="704854"/>
            <a:ext cx="8602266" cy="4130279"/>
          </a:xfrm>
          <a:prstGeom prst="rect">
            <a:avLst/>
          </a:prstGeom>
          <a:noFill/>
          <a:ln w="34925" cmpd="sng">
            <a:solidFill>
              <a:schemeClr val="accent5">
                <a:lumMod val="7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lIns="68574" tIns="34289" rIns="68574" bIns="34289" rtlCol="0" anchor="ctr"/>
          <a:lstStyle/>
          <a:p>
            <a:pPr algn="ctr" fontAlgn="base"/>
            <a:endParaRPr lang="zh-CN" altLang="en-US" sz="100" strike="noStrike" noProof="1"/>
          </a:p>
        </p:txBody>
      </p:sp>
      <p:sp>
        <p:nvSpPr>
          <p:cNvPr id="4" name="文本框 5"/>
          <p:cNvSpPr txBox="1"/>
          <p:nvPr userDrawn="1"/>
        </p:nvSpPr>
        <p:spPr>
          <a:xfrm>
            <a:off x="621888" y="96858"/>
            <a:ext cx="1656184" cy="438580"/>
          </a:xfrm>
          <a:prstGeom prst="rect">
            <a:avLst/>
          </a:prstGeom>
          <a:noFill/>
        </p:spPr>
        <p:txBody>
          <a:bodyPr wrap="square" lIns="68574" tIns="34289" rIns="68574" bIns="34289" rtlCol="0">
            <a:spAutoFit/>
          </a:bodyPr>
          <a:lstStyle/>
          <a:p>
            <a:r>
              <a:rPr lang="zh-CN" altLang="en-US" sz="2400" dirty="0">
                <a:latin typeface="黑体" panose="02010609060101010101" pitchFamily="49" charset="-122"/>
                <a:ea typeface="黑体" panose="02010609060101010101" pitchFamily="49" charset="-122"/>
              </a:rPr>
              <a:t>新课导入</a:t>
            </a:r>
            <a:endParaRPr lang="zh-CN" altLang="en-US" sz="2400" dirty="0">
              <a:latin typeface="黑体" panose="02010609060101010101" pitchFamily="49" charset="-122"/>
              <a:ea typeface="黑体" panose="02010609060101010101" pitchFamily="49" charset="-122"/>
            </a:endParaRPr>
          </a:p>
        </p:txBody>
      </p:sp>
      <p:grpSp>
        <p:nvGrpSpPr>
          <p:cNvPr id="5" name="组合 4"/>
          <p:cNvGrpSpPr/>
          <p:nvPr userDrawn="1"/>
        </p:nvGrpSpPr>
        <p:grpSpPr>
          <a:xfrm>
            <a:off x="294084" y="195486"/>
            <a:ext cx="1685628" cy="354827"/>
            <a:chOff x="392112" y="375411"/>
            <a:chExt cx="2247503" cy="473102"/>
          </a:xfrm>
        </p:grpSpPr>
        <p:sp>
          <p:nvSpPr>
            <p:cNvPr id="6" name="菱形 5"/>
            <p:cNvSpPr/>
            <p:nvPr>
              <p:custDataLst>
                <p:tags r:id="rId3"/>
              </p:custDataLst>
            </p:nvPr>
          </p:nvSpPr>
          <p:spPr>
            <a:xfrm>
              <a:off x="392112" y="375411"/>
              <a:ext cx="384000" cy="384000"/>
            </a:xfrm>
            <a:prstGeom prst="diamond">
              <a:avLst/>
            </a:prstGeom>
            <a:solidFill>
              <a:srgbClr val="009FB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defRPr/>
              </a:pPr>
              <a:endParaRPr kumimoji="1" lang="zh-CN" altLang="en-US" sz="100" strike="noStrike" noProof="1">
                <a:ln>
                  <a:solidFill>
                    <a:srgbClr val="E6A774"/>
                  </a:solidFill>
                </a:ln>
                <a:solidFill>
                  <a:srgbClr val="E6A774"/>
                </a:solidFill>
              </a:endParaRPr>
            </a:p>
          </p:txBody>
        </p:sp>
        <p:cxnSp>
          <p:nvCxnSpPr>
            <p:cNvPr id="8" name="直接连接符 7"/>
            <p:cNvCxnSpPr/>
            <p:nvPr>
              <p:custDataLst>
                <p:tags r:id="rId4"/>
              </p:custDataLst>
            </p:nvPr>
          </p:nvCxnSpPr>
          <p:spPr>
            <a:xfrm>
              <a:off x="421415" y="848513"/>
              <a:ext cx="2218200" cy="0"/>
            </a:xfrm>
            <a:prstGeom prst="line">
              <a:avLst/>
            </a:prstGeom>
            <a:ln w="31750">
              <a:solidFill>
                <a:srgbClr val="009FB0"/>
              </a:solidFill>
            </a:ln>
          </p:spPr>
          <p:style>
            <a:lnRef idx="1">
              <a:schemeClr val="accent1"/>
            </a:lnRef>
            <a:fillRef idx="0">
              <a:schemeClr val="accent1"/>
            </a:fillRef>
            <a:effectRef idx="0">
              <a:schemeClr val="accent1"/>
            </a:effectRef>
            <a:fontRef idx="minor">
              <a:schemeClr val="tx1"/>
            </a:fontRef>
          </p:style>
        </p:cxnSp>
      </p:gr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学习任务三">
    <p:bg>
      <p:bgPr>
        <a:solidFill>
          <a:schemeClr val="bg2"/>
        </a:solidFill>
        <a:effectLst/>
      </p:bgPr>
    </p:bg>
    <p:spTree>
      <p:nvGrpSpPr>
        <p:cNvPr id="1" name=""/>
        <p:cNvGrpSpPr/>
        <p:nvPr/>
      </p:nvGrpSpPr>
      <p:grpSpPr>
        <a:xfrm>
          <a:off x="0" y="0"/>
          <a:ext cx="0" cy="0"/>
          <a:chOff x="0" y="0"/>
          <a:chExt cx="0" cy="0"/>
        </a:xfrm>
      </p:grpSpPr>
      <p:sp>
        <p:nvSpPr>
          <p:cNvPr id="7" name="矩形 6"/>
          <p:cNvSpPr/>
          <p:nvPr>
            <p:custDataLst>
              <p:tags r:id="rId2"/>
            </p:custDataLst>
          </p:nvPr>
        </p:nvSpPr>
        <p:spPr>
          <a:xfrm>
            <a:off x="285750" y="704854"/>
            <a:ext cx="8602266" cy="4130279"/>
          </a:xfrm>
          <a:prstGeom prst="rect">
            <a:avLst/>
          </a:prstGeom>
          <a:noFill/>
          <a:ln w="34925" cmpd="sng">
            <a:solidFill>
              <a:schemeClr val="accent5">
                <a:lumMod val="7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lIns="68574" tIns="34289" rIns="68574" bIns="34289" rtlCol="0" anchor="ctr"/>
          <a:lstStyle/>
          <a:p>
            <a:pPr algn="ctr" fontAlgn="base"/>
            <a:endParaRPr lang="zh-CN" altLang="en-US" sz="100" strike="noStrike" noProof="1"/>
          </a:p>
        </p:txBody>
      </p:sp>
      <p:sp>
        <p:nvSpPr>
          <p:cNvPr id="4" name="文本框 5"/>
          <p:cNvSpPr txBox="1"/>
          <p:nvPr userDrawn="1"/>
        </p:nvSpPr>
        <p:spPr>
          <a:xfrm>
            <a:off x="621888" y="96858"/>
            <a:ext cx="1933888" cy="438580"/>
          </a:xfrm>
          <a:prstGeom prst="rect">
            <a:avLst/>
          </a:prstGeom>
          <a:noFill/>
        </p:spPr>
        <p:txBody>
          <a:bodyPr wrap="square" lIns="68574" tIns="34289" rIns="68574" bIns="34289" rtlCol="0">
            <a:spAutoFit/>
          </a:bodyPr>
          <a:lstStyle/>
          <a:p>
            <a:r>
              <a:rPr lang="zh-CN" altLang="en-US" sz="2400" dirty="0" smtClean="0">
                <a:latin typeface="黑体" panose="02010609060101010101" pitchFamily="49" charset="-122"/>
                <a:ea typeface="黑体" panose="02010609060101010101" pitchFamily="49" charset="-122"/>
              </a:rPr>
              <a:t>学习任务三</a:t>
            </a:r>
            <a:endParaRPr lang="zh-CN" altLang="en-US" sz="2400" dirty="0">
              <a:latin typeface="黑体" panose="02010609060101010101" pitchFamily="49" charset="-122"/>
              <a:ea typeface="黑体" panose="02010609060101010101" pitchFamily="49" charset="-122"/>
            </a:endParaRPr>
          </a:p>
        </p:txBody>
      </p:sp>
      <p:grpSp>
        <p:nvGrpSpPr>
          <p:cNvPr id="5" name="组合 4"/>
          <p:cNvGrpSpPr/>
          <p:nvPr userDrawn="1"/>
        </p:nvGrpSpPr>
        <p:grpSpPr>
          <a:xfrm>
            <a:off x="294084" y="195486"/>
            <a:ext cx="2045668" cy="354827"/>
            <a:chOff x="392112" y="375411"/>
            <a:chExt cx="2727556" cy="473102"/>
          </a:xfrm>
        </p:grpSpPr>
        <p:sp>
          <p:nvSpPr>
            <p:cNvPr id="6" name="菱形 5"/>
            <p:cNvSpPr/>
            <p:nvPr>
              <p:custDataLst>
                <p:tags r:id="rId3"/>
              </p:custDataLst>
            </p:nvPr>
          </p:nvSpPr>
          <p:spPr>
            <a:xfrm>
              <a:off x="392112" y="375411"/>
              <a:ext cx="384000" cy="384000"/>
            </a:xfrm>
            <a:prstGeom prst="diamond">
              <a:avLst/>
            </a:prstGeom>
            <a:solidFill>
              <a:srgbClr val="009FB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defRPr/>
              </a:pPr>
              <a:endParaRPr kumimoji="1" lang="zh-CN" altLang="en-US" sz="100" strike="noStrike" noProof="1">
                <a:ln>
                  <a:solidFill>
                    <a:srgbClr val="E6A774"/>
                  </a:solidFill>
                </a:ln>
                <a:solidFill>
                  <a:srgbClr val="E6A774"/>
                </a:solidFill>
              </a:endParaRPr>
            </a:p>
          </p:txBody>
        </p:sp>
        <p:cxnSp>
          <p:nvCxnSpPr>
            <p:cNvPr id="8" name="直接连接符 7"/>
            <p:cNvCxnSpPr/>
            <p:nvPr>
              <p:custDataLst>
                <p:tags r:id="rId4"/>
              </p:custDataLst>
            </p:nvPr>
          </p:nvCxnSpPr>
          <p:spPr>
            <a:xfrm>
              <a:off x="421415" y="848513"/>
              <a:ext cx="2698253" cy="0"/>
            </a:xfrm>
            <a:prstGeom prst="line">
              <a:avLst/>
            </a:prstGeom>
            <a:ln w="31750">
              <a:solidFill>
                <a:srgbClr val="009FB0"/>
              </a:solidFill>
            </a:ln>
          </p:spPr>
          <p:style>
            <a:lnRef idx="1">
              <a:schemeClr val="accent1"/>
            </a:lnRef>
            <a:fillRef idx="0">
              <a:schemeClr val="accent1"/>
            </a:fillRef>
            <a:effectRef idx="0">
              <a:schemeClr val="accent1"/>
            </a:effectRef>
            <a:fontRef idx="minor">
              <a:schemeClr val="tx1"/>
            </a:fontRef>
          </p:style>
        </p:cxnSp>
      </p:gr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边框">
    <p:spTree>
      <p:nvGrpSpPr>
        <p:cNvPr id="1" name=""/>
        <p:cNvGrpSpPr/>
        <p:nvPr/>
      </p:nvGrpSpPr>
      <p:grpSpPr>
        <a:xfrm>
          <a:off x="0" y="0"/>
          <a:ext cx="0" cy="0"/>
          <a:chOff x="0" y="0"/>
          <a:chExt cx="0" cy="0"/>
        </a:xfrm>
      </p:grpSpPr>
      <p:sp>
        <p:nvSpPr>
          <p:cNvPr id="6" name="矩形 5"/>
          <p:cNvSpPr/>
          <p:nvPr userDrawn="1">
            <p:custDataLst>
              <p:tags r:id="rId2"/>
            </p:custDataLst>
          </p:nvPr>
        </p:nvSpPr>
        <p:spPr>
          <a:xfrm>
            <a:off x="285750" y="704854"/>
            <a:ext cx="8602266" cy="4130279"/>
          </a:xfrm>
          <a:prstGeom prst="rect">
            <a:avLst/>
          </a:prstGeom>
          <a:noFill/>
          <a:ln w="34925" cmpd="sng">
            <a:solidFill>
              <a:schemeClr val="accent5">
                <a:lumMod val="7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lIns="68574" tIns="34289" rIns="68574" bIns="34289" rtlCol="0" anchor="ctr"/>
          <a:lstStyle/>
          <a:p>
            <a:pPr algn="ctr" fontAlgn="base"/>
            <a:endParaRPr lang="zh-CN" altLang="en-US" sz="100" strike="noStrike" noProof="1"/>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twoObj" preserve="1">
  <p:cSld name="空白">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课后作业">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学习目标">
    <p:bg>
      <p:bgPr>
        <a:solidFill>
          <a:schemeClr val="bg2"/>
        </a:solidFill>
        <a:effectLst/>
      </p:bgPr>
    </p:bg>
    <p:spTree>
      <p:nvGrpSpPr>
        <p:cNvPr id="1" name=""/>
        <p:cNvGrpSpPr/>
        <p:nvPr/>
      </p:nvGrpSpPr>
      <p:grpSpPr>
        <a:xfrm>
          <a:off x="0" y="0"/>
          <a:ext cx="0" cy="0"/>
          <a:chOff x="0" y="0"/>
          <a:chExt cx="0" cy="0"/>
        </a:xfrm>
      </p:grpSpPr>
      <p:sp>
        <p:nvSpPr>
          <p:cNvPr id="7" name="矩形 6"/>
          <p:cNvSpPr/>
          <p:nvPr>
            <p:custDataLst>
              <p:tags r:id="rId2"/>
            </p:custDataLst>
          </p:nvPr>
        </p:nvSpPr>
        <p:spPr>
          <a:xfrm>
            <a:off x="285750" y="704854"/>
            <a:ext cx="8602266" cy="4130279"/>
          </a:xfrm>
          <a:prstGeom prst="rect">
            <a:avLst/>
          </a:prstGeom>
          <a:noFill/>
          <a:ln w="34925" cmpd="sng">
            <a:solidFill>
              <a:schemeClr val="accent5">
                <a:lumMod val="7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lIns="68574" tIns="34289" rIns="68574" bIns="34289" rtlCol="0" anchor="ctr"/>
          <a:lstStyle/>
          <a:p>
            <a:pPr algn="ctr" fontAlgn="base"/>
            <a:endParaRPr lang="zh-CN" altLang="en-US" sz="100" strike="noStrike" noProof="1"/>
          </a:p>
        </p:txBody>
      </p:sp>
      <p:sp>
        <p:nvSpPr>
          <p:cNvPr id="5" name="文本框 5"/>
          <p:cNvSpPr txBox="1"/>
          <p:nvPr userDrawn="1"/>
        </p:nvSpPr>
        <p:spPr>
          <a:xfrm>
            <a:off x="621888" y="96858"/>
            <a:ext cx="1656184" cy="438580"/>
          </a:xfrm>
          <a:prstGeom prst="rect">
            <a:avLst/>
          </a:prstGeom>
          <a:noFill/>
        </p:spPr>
        <p:txBody>
          <a:bodyPr wrap="square" lIns="68574" tIns="34289" rIns="68574" bIns="34289" rtlCol="0">
            <a:spAutoFit/>
          </a:bodyPr>
          <a:lstStyle/>
          <a:p>
            <a:r>
              <a:rPr lang="zh-CN" altLang="en-US" sz="2400" dirty="0" smtClean="0">
                <a:latin typeface="黑体" panose="02010609060101010101" pitchFamily="49" charset="-122"/>
                <a:ea typeface="黑体" panose="02010609060101010101" pitchFamily="49" charset="-122"/>
              </a:rPr>
              <a:t>学习目标</a:t>
            </a:r>
            <a:endParaRPr lang="zh-CN" altLang="en-US" sz="2400" dirty="0">
              <a:latin typeface="黑体" panose="02010609060101010101" pitchFamily="49" charset="-122"/>
              <a:ea typeface="黑体" panose="02010609060101010101" pitchFamily="49" charset="-122"/>
            </a:endParaRPr>
          </a:p>
        </p:txBody>
      </p:sp>
      <p:grpSp>
        <p:nvGrpSpPr>
          <p:cNvPr id="6" name="组合 5"/>
          <p:cNvGrpSpPr/>
          <p:nvPr userDrawn="1"/>
        </p:nvGrpSpPr>
        <p:grpSpPr>
          <a:xfrm>
            <a:off x="294084" y="195486"/>
            <a:ext cx="1685628" cy="354827"/>
            <a:chOff x="392112" y="375411"/>
            <a:chExt cx="2247503" cy="473102"/>
          </a:xfrm>
        </p:grpSpPr>
        <p:sp>
          <p:nvSpPr>
            <p:cNvPr id="8" name="菱形 7"/>
            <p:cNvSpPr/>
            <p:nvPr>
              <p:custDataLst>
                <p:tags r:id="rId3"/>
              </p:custDataLst>
            </p:nvPr>
          </p:nvSpPr>
          <p:spPr>
            <a:xfrm>
              <a:off x="392112" y="375411"/>
              <a:ext cx="384000" cy="384000"/>
            </a:xfrm>
            <a:prstGeom prst="diamond">
              <a:avLst/>
            </a:prstGeom>
            <a:solidFill>
              <a:srgbClr val="009FB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defRPr/>
              </a:pPr>
              <a:endParaRPr kumimoji="1" lang="zh-CN" altLang="en-US" sz="100" strike="noStrike" noProof="1">
                <a:ln>
                  <a:solidFill>
                    <a:srgbClr val="E6A774"/>
                  </a:solidFill>
                </a:ln>
                <a:solidFill>
                  <a:srgbClr val="E6A774"/>
                </a:solidFill>
              </a:endParaRPr>
            </a:p>
          </p:txBody>
        </p:sp>
        <p:cxnSp>
          <p:nvCxnSpPr>
            <p:cNvPr id="9" name="直接连接符 8"/>
            <p:cNvCxnSpPr/>
            <p:nvPr>
              <p:custDataLst>
                <p:tags r:id="rId4"/>
              </p:custDataLst>
            </p:nvPr>
          </p:nvCxnSpPr>
          <p:spPr>
            <a:xfrm>
              <a:off x="421415" y="848513"/>
              <a:ext cx="2218200" cy="0"/>
            </a:xfrm>
            <a:prstGeom prst="line">
              <a:avLst/>
            </a:prstGeom>
            <a:ln w="31750">
              <a:solidFill>
                <a:srgbClr val="009FB0"/>
              </a:solidFill>
            </a:ln>
          </p:spPr>
          <p:style>
            <a:lnRef idx="1">
              <a:schemeClr val="accent1"/>
            </a:lnRef>
            <a:fillRef idx="0">
              <a:schemeClr val="accent1"/>
            </a:fillRef>
            <a:effectRef idx="0">
              <a:schemeClr val="accent1"/>
            </a:effectRef>
            <a:fontRef idx="minor">
              <a:schemeClr val="tx1"/>
            </a:fontRef>
          </p:style>
        </p:cxnSp>
      </p:gr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课堂总结">
    <p:bg>
      <p:bgPr>
        <a:solidFill>
          <a:schemeClr val="bg2"/>
        </a:solidFill>
        <a:effectLst/>
      </p:bgPr>
    </p:bg>
    <p:spTree>
      <p:nvGrpSpPr>
        <p:cNvPr id="1" name=""/>
        <p:cNvGrpSpPr/>
        <p:nvPr/>
      </p:nvGrpSpPr>
      <p:grpSpPr>
        <a:xfrm>
          <a:off x="0" y="0"/>
          <a:ext cx="0" cy="0"/>
          <a:chOff x="0" y="0"/>
          <a:chExt cx="0" cy="0"/>
        </a:xfrm>
      </p:grpSpPr>
      <p:sp>
        <p:nvSpPr>
          <p:cNvPr id="7" name="矩形 6"/>
          <p:cNvSpPr/>
          <p:nvPr>
            <p:custDataLst>
              <p:tags r:id="rId2"/>
            </p:custDataLst>
          </p:nvPr>
        </p:nvSpPr>
        <p:spPr>
          <a:xfrm>
            <a:off x="285750" y="704854"/>
            <a:ext cx="8602266" cy="4130279"/>
          </a:xfrm>
          <a:prstGeom prst="rect">
            <a:avLst/>
          </a:prstGeom>
          <a:noFill/>
          <a:ln w="34925" cmpd="sng">
            <a:solidFill>
              <a:schemeClr val="accent5">
                <a:lumMod val="7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lIns="68574" tIns="34289" rIns="68574" bIns="34289" rtlCol="0" anchor="ctr"/>
          <a:lstStyle/>
          <a:p>
            <a:pPr algn="ctr" fontAlgn="base"/>
            <a:endParaRPr lang="zh-CN" altLang="en-US" sz="100" strike="noStrike" noProof="1"/>
          </a:p>
        </p:txBody>
      </p:sp>
      <p:sp>
        <p:nvSpPr>
          <p:cNvPr id="5" name="文本框 5"/>
          <p:cNvSpPr txBox="1"/>
          <p:nvPr userDrawn="1"/>
        </p:nvSpPr>
        <p:spPr>
          <a:xfrm>
            <a:off x="621888" y="96858"/>
            <a:ext cx="1656184" cy="438580"/>
          </a:xfrm>
          <a:prstGeom prst="rect">
            <a:avLst/>
          </a:prstGeom>
          <a:noFill/>
        </p:spPr>
        <p:txBody>
          <a:bodyPr wrap="square" lIns="68574" tIns="34289" rIns="68574" bIns="34289" rtlCol="0">
            <a:spAutoFit/>
          </a:bodyPr>
          <a:lstStyle/>
          <a:p>
            <a:r>
              <a:rPr lang="zh-CN" altLang="en-US" sz="2400" dirty="0" smtClean="0">
                <a:latin typeface="黑体" panose="02010609060101010101" pitchFamily="49" charset="-122"/>
                <a:ea typeface="黑体" panose="02010609060101010101" pitchFamily="49" charset="-122"/>
              </a:rPr>
              <a:t>课堂总结</a:t>
            </a:r>
            <a:endParaRPr lang="zh-CN" altLang="en-US" sz="2400" dirty="0">
              <a:latin typeface="黑体" panose="02010609060101010101" pitchFamily="49" charset="-122"/>
              <a:ea typeface="黑体" panose="02010609060101010101" pitchFamily="49" charset="-122"/>
            </a:endParaRPr>
          </a:p>
        </p:txBody>
      </p:sp>
      <p:grpSp>
        <p:nvGrpSpPr>
          <p:cNvPr id="6" name="组合 5"/>
          <p:cNvGrpSpPr/>
          <p:nvPr userDrawn="1"/>
        </p:nvGrpSpPr>
        <p:grpSpPr>
          <a:xfrm>
            <a:off x="294084" y="195486"/>
            <a:ext cx="1685628" cy="354827"/>
            <a:chOff x="392112" y="375411"/>
            <a:chExt cx="2247503" cy="473102"/>
          </a:xfrm>
        </p:grpSpPr>
        <p:sp>
          <p:nvSpPr>
            <p:cNvPr id="8" name="菱形 7"/>
            <p:cNvSpPr/>
            <p:nvPr>
              <p:custDataLst>
                <p:tags r:id="rId3"/>
              </p:custDataLst>
            </p:nvPr>
          </p:nvSpPr>
          <p:spPr>
            <a:xfrm>
              <a:off x="392112" y="375411"/>
              <a:ext cx="384000" cy="384000"/>
            </a:xfrm>
            <a:prstGeom prst="diamond">
              <a:avLst/>
            </a:prstGeom>
            <a:solidFill>
              <a:srgbClr val="009FB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defRPr/>
              </a:pPr>
              <a:endParaRPr kumimoji="1" lang="zh-CN" altLang="en-US" sz="100" strike="noStrike" noProof="1">
                <a:ln>
                  <a:solidFill>
                    <a:srgbClr val="E6A774"/>
                  </a:solidFill>
                </a:ln>
                <a:solidFill>
                  <a:srgbClr val="E6A774"/>
                </a:solidFill>
              </a:endParaRPr>
            </a:p>
          </p:txBody>
        </p:sp>
        <p:cxnSp>
          <p:nvCxnSpPr>
            <p:cNvPr id="9" name="直接连接符 8"/>
            <p:cNvCxnSpPr/>
            <p:nvPr>
              <p:custDataLst>
                <p:tags r:id="rId4"/>
              </p:custDataLst>
            </p:nvPr>
          </p:nvCxnSpPr>
          <p:spPr>
            <a:xfrm>
              <a:off x="421415" y="848513"/>
              <a:ext cx="2218200" cy="0"/>
            </a:xfrm>
            <a:prstGeom prst="line">
              <a:avLst/>
            </a:prstGeom>
            <a:ln w="31750">
              <a:solidFill>
                <a:srgbClr val="009FB0"/>
              </a:solidFill>
            </a:ln>
          </p:spPr>
          <p:style>
            <a:lnRef idx="1">
              <a:schemeClr val="accent1"/>
            </a:lnRef>
            <a:fillRef idx="0">
              <a:schemeClr val="accent1"/>
            </a:fillRef>
            <a:effectRef idx="0">
              <a:schemeClr val="accent1"/>
            </a:effectRef>
            <a:fontRef idx="minor">
              <a:schemeClr val="tx1"/>
            </a:fontRef>
          </p:style>
        </p:cxnSp>
      </p:gr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相关史事">
    <p:bg>
      <p:bgPr>
        <a:solidFill>
          <a:schemeClr val="bg2"/>
        </a:solidFill>
        <a:effectLst/>
      </p:bgPr>
    </p:bg>
    <p:spTree>
      <p:nvGrpSpPr>
        <p:cNvPr id="1" name=""/>
        <p:cNvGrpSpPr/>
        <p:nvPr/>
      </p:nvGrpSpPr>
      <p:grpSpPr>
        <a:xfrm>
          <a:off x="0" y="0"/>
          <a:ext cx="0" cy="0"/>
          <a:chOff x="0" y="0"/>
          <a:chExt cx="0" cy="0"/>
        </a:xfrm>
      </p:grpSpPr>
      <p:sp>
        <p:nvSpPr>
          <p:cNvPr id="7" name="矩形 6"/>
          <p:cNvSpPr/>
          <p:nvPr>
            <p:custDataLst>
              <p:tags r:id="rId2"/>
            </p:custDataLst>
          </p:nvPr>
        </p:nvSpPr>
        <p:spPr>
          <a:xfrm>
            <a:off x="285750" y="704854"/>
            <a:ext cx="8602266" cy="4130279"/>
          </a:xfrm>
          <a:prstGeom prst="rect">
            <a:avLst/>
          </a:prstGeom>
          <a:noFill/>
          <a:ln w="34925" cmpd="sng">
            <a:solidFill>
              <a:schemeClr val="accent5">
                <a:lumMod val="7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lIns="68574" tIns="34289" rIns="68574" bIns="34289" rtlCol="0" anchor="ctr"/>
          <a:lstStyle/>
          <a:p>
            <a:pPr algn="ctr" fontAlgn="base"/>
            <a:endParaRPr lang="zh-CN" altLang="en-US" sz="100" strike="noStrike" noProof="1"/>
          </a:p>
        </p:txBody>
      </p:sp>
      <p:sp>
        <p:nvSpPr>
          <p:cNvPr id="4" name="文本框 5"/>
          <p:cNvSpPr txBox="1"/>
          <p:nvPr userDrawn="1"/>
        </p:nvSpPr>
        <p:spPr>
          <a:xfrm>
            <a:off x="621888" y="96858"/>
            <a:ext cx="1656184" cy="438580"/>
          </a:xfrm>
          <a:prstGeom prst="rect">
            <a:avLst/>
          </a:prstGeom>
          <a:noFill/>
        </p:spPr>
        <p:txBody>
          <a:bodyPr wrap="square" lIns="68574" tIns="34289" rIns="68574" bIns="34289" rtlCol="0">
            <a:spAutoFit/>
          </a:bodyPr>
          <a:lstStyle/>
          <a:p>
            <a:r>
              <a:rPr lang="zh-CN" altLang="en-US" sz="2400" dirty="0" smtClean="0">
                <a:latin typeface="黑体" panose="02010609060101010101" pitchFamily="49" charset="-122"/>
                <a:ea typeface="黑体" panose="02010609060101010101" pitchFamily="49" charset="-122"/>
              </a:rPr>
              <a:t>相关史事</a:t>
            </a:r>
            <a:endParaRPr lang="zh-CN" altLang="en-US" sz="2400" dirty="0">
              <a:latin typeface="黑体" panose="02010609060101010101" pitchFamily="49" charset="-122"/>
              <a:ea typeface="黑体" panose="02010609060101010101" pitchFamily="49" charset="-122"/>
            </a:endParaRPr>
          </a:p>
        </p:txBody>
      </p:sp>
      <p:grpSp>
        <p:nvGrpSpPr>
          <p:cNvPr id="5" name="组合 4"/>
          <p:cNvGrpSpPr/>
          <p:nvPr userDrawn="1"/>
        </p:nvGrpSpPr>
        <p:grpSpPr>
          <a:xfrm>
            <a:off x="294084" y="195486"/>
            <a:ext cx="1685628" cy="354827"/>
            <a:chOff x="392112" y="375411"/>
            <a:chExt cx="2247503" cy="473102"/>
          </a:xfrm>
        </p:grpSpPr>
        <p:sp>
          <p:nvSpPr>
            <p:cNvPr id="6" name="菱形 5"/>
            <p:cNvSpPr/>
            <p:nvPr>
              <p:custDataLst>
                <p:tags r:id="rId3"/>
              </p:custDataLst>
            </p:nvPr>
          </p:nvSpPr>
          <p:spPr>
            <a:xfrm>
              <a:off x="392112" y="375411"/>
              <a:ext cx="384000" cy="384000"/>
            </a:xfrm>
            <a:prstGeom prst="diamond">
              <a:avLst/>
            </a:prstGeom>
            <a:solidFill>
              <a:srgbClr val="009FB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defRPr/>
              </a:pPr>
              <a:endParaRPr kumimoji="1" lang="zh-CN" altLang="en-US" sz="100" strike="noStrike" noProof="1">
                <a:ln>
                  <a:solidFill>
                    <a:srgbClr val="E6A774"/>
                  </a:solidFill>
                </a:ln>
                <a:solidFill>
                  <a:srgbClr val="E6A774"/>
                </a:solidFill>
              </a:endParaRPr>
            </a:p>
          </p:txBody>
        </p:sp>
        <p:cxnSp>
          <p:nvCxnSpPr>
            <p:cNvPr id="8" name="直接连接符 7"/>
            <p:cNvCxnSpPr/>
            <p:nvPr>
              <p:custDataLst>
                <p:tags r:id="rId4"/>
              </p:custDataLst>
            </p:nvPr>
          </p:nvCxnSpPr>
          <p:spPr>
            <a:xfrm>
              <a:off x="421415" y="848513"/>
              <a:ext cx="2218200" cy="0"/>
            </a:xfrm>
            <a:prstGeom prst="line">
              <a:avLst/>
            </a:prstGeom>
            <a:ln w="31750">
              <a:solidFill>
                <a:srgbClr val="009FB0"/>
              </a:solidFill>
            </a:ln>
          </p:spPr>
          <p:style>
            <a:lnRef idx="1">
              <a:schemeClr val="accent1"/>
            </a:lnRef>
            <a:fillRef idx="0">
              <a:schemeClr val="accent1"/>
            </a:fillRef>
            <a:effectRef idx="0">
              <a:schemeClr val="accent1"/>
            </a:effectRef>
            <a:fontRef idx="minor">
              <a:schemeClr val="tx1"/>
            </a:fontRef>
          </p:style>
        </p:cxnSp>
      </p:gr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知识链接">
    <p:bg>
      <p:bgPr>
        <a:solidFill>
          <a:schemeClr val="bg2"/>
        </a:solidFill>
        <a:effectLst/>
      </p:bgPr>
    </p:bg>
    <p:spTree>
      <p:nvGrpSpPr>
        <p:cNvPr id="1" name=""/>
        <p:cNvGrpSpPr/>
        <p:nvPr/>
      </p:nvGrpSpPr>
      <p:grpSpPr>
        <a:xfrm>
          <a:off x="0" y="0"/>
          <a:ext cx="0" cy="0"/>
          <a:chOff x="0" y="0"/>
          <a:chExt cx="0" cy="0"/>
        </a:xfrm>
      </p:grpSpPr>
      <p:sp>
        <p:nvSpPr>
          <p:cNvPr id="7" name="矩形 6"/>
          <p:cNvSpPr/>
          <p:nvPr>
            <p:custDataLst>
              <p:tags r:id="rId2"/>
            </p:custDataLst>
          </p:nvPr>
        </p:nvSpPr>
        <p:spPr>
          <a:xfrm>
            <a:off x="285750" y="704854"/>
            <a:ext cx="8602266" cy="4130279"/>
          </a:xfrm>
          <a:prstGeom prst="rect">
            <a:avLst/>
          </a:prstGeom>
          <a:noFill/>
          <a:ln w="34925" cmpd="sng">
            <a:solidFill>
              <a:schemeClr val="accent5">
                <a:lumMod val="7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lIns="68574" tIns="34289" rIns="68574" bIns="34289" rtlCol="0" anchor="ctr"/>
          <a:lstStyle/>
          <a:p>
            <a:pPr algn="ctr" fontAlgn="base"/>
            <a:endParaRPr lang="zh-CN" altLang="en-US" sz="100" strike="noStrike" noProof="1"/>
          </a:p>
        </p:txBody>
      </p:sp>
      <p:sp>
        <p:nvSpPr>
          <p:cNvPr id="4" name="文本框 5"/>
          <p:cNvSpPr txBox="1"/>
          <p:nvPr userDrawn="1"/>
        </p:nvSpPr>
        <p:spPr>
          <a:xfrm>
            <a:off x="621888" y="96858"/>
            <a:ext cx="1656184" cy="438580"/>
          </a:xfrm>
          <a:prstGeom prst="rect">
            <a:avLst/>
          </a:prstGeom>
          <a:noFill/>
        </p:spPr>
        <p:txBody>
          <a:bodyPr wrap="square" lIns="68574" tIns="34289" rIns="68574" bIns="34289" rtlCol="0">
            <a:spAutoFit/>
          </a:bodyPr>
          <a:lstStyle/>
          <a:p>
            <a:r>
              <a:rPr lang="zh-CN" altLang="en-US" sz="2400" dirty="0" smtClean="0">
                <a:latin typeface="黑体" panose="02010609060101010101" pitchFamily="49" charset="-122"/>
                <a:ea typeface="黑体" panose="02010609060101010101" pitchFamily="49" charset="-122"/>
              </a:rPr>
              <a:t>知识链接</a:t>
            </a:r>
            <a:endParaRPr lang="zh-CN" altLang="en-US" sz="2400" dirty="0">
              <a:latin typeface="黑体" panose="02010609060101010101" pitchFamily="49" charset="-122"/>
              <a:ea typeface="黑体" panose="02010609060101010101" pitchFamily="49" charset="-122"/>
            </a:endParaRPr>
          </a:p>
        </p:txBody>
      </p:sp>
      <p:grpSp>
        <p:nvGrpSpPr>
          <p:cNvPr id="5" name="组合 4"/>
          <p:cNvGrpSpPr/>
          <p:nvPr userDrawn="1"/>
        </p:nvGrpSpPr>
        <p:grpSpPr>
          <a:xfrm>
            <a:off x="294084" y="195486"/>
            <a:ext cx="1685628" cy="354827"/>
            <a:chOff x="392112" y="375411"/>
            <a:chExt cx="2247503" cy="473102"/>
          </a:xfrm>
        </p:grpSpPr>
        <p:sp>
          <p:nvSpPr>
            <p:cNvPr id="6" name="菱形 5"/>
            <p:cNvSpPr/>
            <p:nvPr>
              <p:custDataLst>
                <p:tags r:id="rId3"/>
              </p:custDataLst>
            </p:nvPr>
          </p:nvSpPr>
          <p:spPr>
            <a:xfrm>
              <a:off x="392112" y="375411"/>
              <a:ext cx="384000" cy="384000"/>
            </a:xfrm>
            <a:prstGeom prst="diamond">
              <a:avLst/>
            </a:prstGeom>
            <a:solidFill>
              <a:srgbClr val="009FB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defRPr/>
              </a:pPr>
              <a:endParaRPr kumimoji="1" lang="zh-CN" altLang="en-US" sz="100" strike="noStrike" noProof="1">
                <a:ln>
                  <a:solidFill>
                    <a:srgbClr val="E6A774"/>
                  </a:solidFill>
                </a:ln>
                <a:solidFill>
                  <a:srgbClr val="E6A774"/>
                </a:solidFill>
              </a:endParaRPr>
            </a:p>
          </p:txBody>
        </p:sp>
        <p:cxnSp>
          <p:nvCxnSpPr>
            <p:cNvPr id="8" name="直接连接符 7"/>
            <p:cNvCxnSpPr/>
            <p:nvPr>
              <p:custDataLst>
                <p:tags r:id="rId4"/>
              </p:custDataLst>
            </p:nvPr>
          </p:nvCxnSpPr>
          <p:spPr>
            <a:xfrm>
              <a:off x="421415" y="848513"/>
              <a:ext cx="2218200" cy="0"/>
            </a:xfrm>
            <a:prstGeom prst="line">
              <a:avLst/>
            </a:prstGeom>
            <a:ln w="31750">
              <a:solidFill>
                <a:srgbClr val="009FB0"/>
              </a:solidFill>
            </a:ln>
          </p:spPr>
          <p:style>
            <a:lnRef idx="1">
              <a:schemeClr val="accent1"/>
            </a:lnRef>
            <a:fillRef idx="0">
              <a:schemeClr val="accent1"/>
            </a:fillRef>
            <a:effectRef idx="0">
              <a:schemeClr val="accent1"/>
            </a:effectRef>
            <a:fontRef idx="minor">
              <a:schemeClr val="tx1"/>
            </a:fontRef>
          </p:style>
        </p:cxnSp>
      </p:gr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知识探究">
    <p:bg>
      <p:bgPr>
        <a:solidFill>
          <a:schemeClr val="bg2"/>
        </a:solidFill>
        <a:effectLst/>
      </p:bgPr>
    </p:bg>
    <p:spTree>
      <p:nvGrpSpPr>
        <p:cNvPr id="1" name=""/>
        <p:cNvGrpSpPr/>
        <p:nvPr/>
      </p:nvGrpSpPr>
      <p:grpSpPr>
        <a:xfrm>
          <a:off x="0" y="0"/>
          <a:ext cx="0" cy="0"/>
          <a:chOff x="0" y="0"/>
          <a:chExt cx="0" cy="0"/>
        </a:xfrm>
      </p:grpSpPr>
      <p:sp>
        <p:nvSpPr>
          <p:cNvPr id="7" name="矩形 6"/>
          <p:cNvSpPr/>
          <p:nvPr>
            <p:custDataLst>
              <p:tags r:id="rId2"/>
            </p:custDataLst>
          </p:nvPr>
        </p:nvSpPr>
        <p:spPr>
          <a:xfrm>
            <a:off x="285750" y="704854"/>
            <a:ext cx="8602266" cy="4130279"/>
          </a:xfrm>
          <a:prstGeom prst="rect">
            <a:avLst/>
          </a:prstGeom>
          <a:noFill/>
          <a:ln w="34925" cmpd="sng">
            <a:solidFill>
              <a:schemeClr val="accent5">
                <a:lumMod val="7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lIns="68574" tIns="34289" rIns="68574" bIns="34289" rtlCol="0" anchor="ctr"/>
          <a:lstStyle/>
          <a:p>
            <a:pPr algn="ctr" fontAlgn="base"/>
            <a:endParaRPr lang="zh-CN" altLang="en-US" sz="100" strike="noStrike" noProof="1"/>
          </a:p>
        </p:txBody>
      </p:sp>
      <p:sp>
        <p:nvSpPr>
          <p:cNvPr id="4" name="文本框 5"/>
          <p:cNvSpPr txBox="1"/>
          <p:nvPr userDrawn="1"/>
        </p:nvSpPr>
        <p:spPr>
          <a:xfrm>
            <a:off x="621888" y="96858"/>
            <a:ext cx="1656184" cy="438580"/>
          </a:xfrm>
          <a:prstGeom prst="rect">
            <a:avLst/>
          </a:prstGeom>
          <a:noFill/>
        </p:spPr>
        <p:txBody>
          <a:bodyPr wrap="square" lIns="68574" tIns="34289" rIns="68574" bIns="34289" rtlCol="0">
            <a:spAutoFit/>
          </a:bodyPr>
          <a:lstStyle/>
          <a:p>
            <a:r>
              <a:rPr lang="zh-CN" altLang="en-US" sz="2400" dirty="0" smtClean="0">
                <a:latin typeface="黑体" panose="02010609060101010101" pitchFamily="49" charset="-122"/>
                <a:ea typeface="黑体" panose="02010609060101010101" pitchFamily="49" charset="-122"/>
              </a:rPr>
              <a:t>知识探究</a:t>
            </a:r>
            <a:endParaRPr lang="zh-CN" altLang="en-US" sz="2400" dirty="0">
              <a:latin typeface="黑体" panose="02010609060101010101" pitchFamily="49" charset="-122"/>
              <a:ea typeface="黑体" panose="02010609060101010101" pitchFamily="49" charset="-122"/>
            </a:endParaRPr>
          </a:p>
        </p:txBody>
      </p:sp>
      <p:grpSp>
        <p:nvGrpSpPr>
          <p:cNvPr id="5" name="组合 4"/>
          <p:cNvGrpSpPr/>
          <p:nvPr userDrawn="1"/>
        </p:nvGrpSpPr>
        <p:grpSpPr>
          <a:xfrm>
            <a:off x="294084" y="195486"/>
            <a:ext cx="1685628" cy="354827"/>
            <a:chOff x="392112" y="375411"/>
            <a:chExt cx="2247503" cy="473102"/>
          </a:xfrm>
        </p:grpSpPr>
        <p:sp>
          <p:nvSpPr>
            <p:cNvPr id="6" name="菱形 5"/>
            <p:cNvSpPr/>
            <p:nvPr>
              <p:custDataLst>
                <p:tags r:id="rId3"/>
              </p:custDataLst>
            </p:nvPr>
          </p:nvSpPr>
          <p:spPr>
            <a:xfrm>
              <a:off x="392112" y="375411"/>
              <a:ext cx="384000" cy="384000"/>
            </a:xfrm>
            <a:prstGeom prst="diamond">
              <a:avLst/>
            </a:prstGeom>
            <a:solidFill>
              <a:srgbClr val="009FB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defRPr/>
              </a:pPr>
              <a:endParaRPr kumimoji="1" lang="zh-CN" altLang="en-US" sz="100" strike="noStrike" noProof="1">
                <a:ln>
                  <a:solidFill>
                    <a:srgbClr val="E6A774"/>
                  </a:solidFill>
                </a:ln>
                <a:solidFill>
                  <a:srgbClr val="E6A774"/>
                </a:solidFill>
              </a:endParaRPr>
            </a:p>
          </p:txBody>
        </p:sp>
        <p:cxnSp>
          <p:nvCxnSpPr>
            <p:cNvPr id="8" name="直接连接符 7"/>
            <p:cNvCxnSpPr/>
            <p:nvPr>
              <p:custDataLst>
                <p:tags r:id="rId4"/>
              </p:custDataLst>
            </p:nvPr>
          </p:nvCxnSpPr>
          <p:spPr>
            <a:xfrm>
              <a:off x="421415" y="848513"/>
              <a:ext cx="2218200" cy="0"/>
            </a:xfrm>
            <a:prstGeom prst="line">
              <a:avLst/>
            </a:prstGeom>
            <a:ln w="31750">
              <a:solidFill>
                <a:srgbClr val="009FB0"/>
              </a:solidFill>
            </a:ln>
          </p:spPr>
          <p:style>
            <a:lnRef idx="1">
              <a:schemeClr val="accent1"/>
            </a:lnRef>
            <a:fillRef idx="0">
              <a:schemeClr val="accent1"/>
            </a:fillRef>
            <a:effectRef idx="0">
              <a:schemeClr val="accent1"/>
            </a:effectRef>
            <a:fontRef idx="minor">
              <a:schemeClr val="tx1"/>
            </a:fontRef>
          </p:style>
        </p:cxnSp>
      </p:gr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当堂训练">
    <p:bg>
      <p:bgPr>
        <a:solidFill>
          <a:schemeClr val="bg2"/>
        </a:solidFill>
        <a:effectLst/>
      </p:bgPr>
    </p:bg>
    <p:spTree>
      <p:nvGrpSpPr>
        <p:cNvPr id="1" name=""/>
        <p:cNvGrpSpPr/>
        <p:nvPr/>
      </p:nvGrpSpPr>
      <p:grpSpPr>
        <a:xfrm>
          <a:off x="0" y="0"/>
          <a:ext cx="0" cy="0"/>
          <a:chOff x="0" y="0"/>
          <a:chExt cx="0" cy="0"/>
        </a:xfrm>
      </p:grpSpPr>
      <p:sp>
        <p:nvSpPr>
          <p:cNvPr id="4" name="文本框 5"/>
          <p:cNvSpPr txBox="1"/>
          <p:nvPr userDrawn="1"/>
        </p:nvSpPr>
        <p:spPr>
          <a:xfrm>
            <a:off x="621888" y="96858"/>
            <a:ext cx="1656184" cy="438580"/>
          </a:xfrm>
          <a:prstGeom prst="rect">
            <a:avLst/>
          </a:prstGeom>
          <a:noFill/>
        </p:spPr>
        <p:txBody>
          <a:bodyPr wrap="square" lIns="68574" tIns="34289" rIns="68574" bIns="34289" rtlCol="0">
            <a:spAutoFit/>
          </a:bodyPr>
          <a:lstStyle/>
          <a:p>
            <a:r>
              <a:rPr lang="zh-CN" altLang="en-US" sz="2400" dirty="0" smtClean="0">
                <a:latin typeface="黑体" panose="02010609060101010101" pitchFamily="49" charset="-122"/>
                <a:ea typeface="黑体" panose="02010609060101010101" pitchFamily="49" charset="-122"/>
              </a:rPr>
              <a:t>当堂训练</a:t>
            </a:r>
            <a:endParaRPr lang="zh-CN" altLang="en-US" sz="2400" dirty="0">
              <a:latin typeface="黑体" panose="02010609060101010101" pitchFamily="49" charset="-122"/>
              <a:ea typeface="黑体" panose="02010609060101010101" pitchFamily="49" charset="-122"/>
            </a:endParaRPr>
          </a:p>
        </p:txBody>
      </p:sp>
      <p:grpSp>
        <p:nvGrpSpPr>
          <p:cNvPr id="5" name="组合 4"/>
          <p:cNvGrpSpPr/>
          <p:nvPr userDrawn="1"/>
        </p:nvGrpSpPr>
        <p:grpSpPr>
          <a:xfrm>
            <a:off x="294084" y="195486"/>
            <a:ext cx="1685628" cy="354827"/>
            <a:chOff x="392112" y="375411"/>
            <a:chExt cx="2247503" cy="473102"/>
          </a:xfrm>
        </p:grpSpPr>
        <p:sp>
          <p:nvSpPr>
            <p:cNvPr id="6" name="菱形 5"/>
            <p:cNvSpPr/>
            <p:nvPr>
              <p:custDataLst>
                <p:tags r:id="rId2"/>
              </p:custDataLst>
            </p:nvPr>
          </p:nvSpPr>
          <p:spPr>
            <a:xfrm>
              <a:off x="392112" y="375411"/>
              <a:ext cx="384000" cy="384000"/>
            </a:xfrm>
            <a:prstGeom prst="diamond">
              <a:avLst/>
            </a:prstGeom>
            <a:solidFill>
              <a:srgbClr val="009FB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defRPr/>
              </a:pPr>
              <a:endParaRPr kumimoji="1" lang="zh-CN" altLang="en-US" sz="100" strike="noStrike" noProof="1">
                <a:ln>
                  <a:solidFill>
                    <a:srgbClr val="E6A774"/>
                  </a:solidFill>
                </a:ln>
                <a:solidFill>
                  <a:srgbClr val="E6A774"/>
                </a:solidFill>
              </a:endParaRPr>
            </a:p>
          </p:txBody>
        </p:sp>
        <p:cxnSp>
          <p:nvCxnSpPr>
            <p:cNvPr id="8" name="直接连接符 7"/>
            <p:cNvCxnSpPr/>
            <p:nvPr>
              <p:custDataLst>
                <p:tags r:id="rId3"/>
              </p:custDataLst>
            </p:nvPr>
          </p:nvCxnSpPr>
          <p:spPr>
            <a:xfrm>
              <a:off x="421415" y="848513"/>
              <a:ext cx="2218200" cy="0"/>
            </a:xfrm>
            <a:prstGeom prst="line">
              <a:avLst/>
            </a:prstGeom>
            <a:ln w="31750">
              <a:solidFill>
                <a:srgbClr val="009FB0"/>
              </a:solidFill>
            </a:ln>
          </p:spPr>
          <p:style>
            <a:lnRef idx="1">
              <a:schemeClr val="accent1"/>
            </a:lnRef>
            <a:fillRef idx="0">
              <a:schemeClr val="accent1"/>
            </a:fillRef>
            <a:effectRef idx="0">
              <a:schemeClr val="accent1"/>
            </a:effectRef>
            <a:fontRef idx="minor">
              <a:schemeClr val="tx1"/>
            </a:fontRef>
          </p:style>
        </p:cxnSp>
      </p:grpSp>
      <p:cxnSp>
        <p:nvCxnSpPr>
          <p:cNvPr id="9" name="直接连接符 8"/>
          <p:cNvCxnSpPr/>
          <p:nvPr userDrawn="1">
            <p:custDataLst>
              <p:tags r:id="rId4"/>
            </p:custDataLst>
          </p:nvPr>
        </p:nvCxnSpPr>
        <p:spPr>
          <a:xfrm>
            <a:off x="0" y="699542"/>
            <a:ext cx="9144000" cy="0"/>
          </a:xfrm>
          <a:prstGeom prst="line">
            <a:avLst/>
          </a:prstGeom>
          <a:ln w="44450">
            <a:solidFill>
              <a:srgbClr val="E0F1EF"/>
            </a:solidFill>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学习任务一">
    <p:bg>
      <p:bgPr>
        <a:solidFill>
          <a:schemeClr val="bg2"/>
        </a:solidFill>
        <a:effectLst/>
      </p:bgPr>
    </p:bg>
    <p:spTree>
      <p:nvGrpSpPr>
        <p:cNvPr id="1" name=""/>
        <p:cNvGrpSpPr/>
        <p:nvPr/>
      </p:nvGrpSpPr>
      <p:grpSpPr>
        <a:xfrm>
          <a:off x="0" y="0"/>
          <a:ext cx="0" cy="0"/>
          <a:chOff x="0" y="0"/>
          <a:chExt cx="0" cy="0"/>
        </a:xfrm>
      </p:grpSpPr>
      <p:sp>
        <p:nvSpPr>
          <p:cNvPr id="7" name="矩形 6"/>
          <p:cNvSpPr/>
          <p:nvPr>
            <p:custDataLst>
              <p:tags r:id="rId2"/>
            </p:custDataLst>
          </p:nvPr>
        </p:nvSpPr>
        <p:spPr>
          <a:xfrm>
            <a:off x="285750" y="704854"/>
            <a:ext cx="8602266" cy="4130279"/>
          </a:xfrm>
          <a:prstGeom prst="rect">
            <a:avLst/>
          </a:prstGeom>
          <a:noFill/>
          <a:ln w="34925" cmpd="sng">
            <a:solidFill>
              <a:schemeClr val="accent5">
                <a:lumMod val="7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lIns="68574" tIns="34289" rIns="68574" bIns="34289" rtlCol="0" anchor="ctr"/>
          <a:lstStyle/>
          <a:p>
            <a:pPr algn="ctr" fontAlgn="base"/>
            <a:endParaRPr lang="zh-CN" altLang="en-US" sz="100" strike="noStrike" noProof="1"/>
          </a:p>
        </p:txBody>
      </p:sp>
      <p:sp>
        <p:nvSpPr>
          <p:cNvPr id="4" name="文本框 5"/>
          <p:cNvSpPr txBox="1"/>
          <p:nvPr userDrawn="1"/>
        </p:nvSpPr>
        <p:spPr>
          <a:xfrm>
            <a:off x="621888" y="96858"/>
            <a:ext cx="1933888" cy="438580"/>
          </a:xfrm>
          <a:prstGeom prst="rect">
            <a:avLst/>
          </a:prstGeom>
          <a:noFill/>
        </p:spPr>
        <p:txBody>
          <a:bodyPr wrap="square" lIns="68574" tIns="34289" rIns="68574" bIns="34289" rtlCol="0">
            <a:spAutoFit/>
          </a:bodyPr>
          <a:lstStyle/>
          <a:p>
            <a:r>
              <a:rPr lang="zh-CN" altLang="en-US" sz="2400" dirty="0" smtClean="0">
                <a:latin typeface="黑体" panose="02010609060101010101" pitchFamily="49" charset="-122"/>
                <a:ea typeface="黑体" panose="02010609060101010101" pitchFamily="49" charset="-122"/>
              </a:rPr>
              <a:t>学习任务一</a:t>
            </a:r>
            <a:endParaRPr lang="zh-CN" altLang="en-US" sz="2400" dirty="0">
              <a:latin typeface="黑体" panose="02010609060101010101" pitchFamily="49" charset="-122"/>
              <a:ea typeface="黑体" panose="02010609060101010101" pitchFamily="49" charset="-122"/>
            </a:endParaRPr>
          </a:p>
        </p:txBody>
      </p:sp>
      <p:grpSp>
        <p:nvGrpSpPr>
          <p:cNvPr id="5" name="组合 4"/>
          <p:cNvGrpSpPr/>
          <p:nvPr userDrawn="1"/>
        </p:nvGrpSpPr>
        <p:grpSpPr>
          <a:xfrm>
            <a:off x="294084" y="195486"/>
            <a:ext cx="2045668" cy="354827"/>
            <a:chOff x="392112" y="375411"/>
            <a:chExt cx="2727556" cy="473102"/>
          </a:xfrm>
        </p:grpSpPr>
        <p:sp>
          <p:nvSpPr>
            <p:cNvPr id="6" name="菱形 5"/>
            <p:cNvSpPr/>
            <p:nvPr>
              <p:custDataLst>
                <p:tags r:id="rId3"/>
              </p:custDataLst>
            </p:nvPr>
          </p:nvSpPr>
          <p:spPr>
            <a:xfrm>
              <a:off x="392112" y="375411"/>
              <a:ext cx="384000" cy="384000"/>
            </a:xfrm>
            <a:prstGeom prst="diamond">
              <a:avLst/>
            </a:prstGeom>
            <a:solidFill>
              <a:srgbClr val="009FB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defRPr/>
              </a:pPr>
              <a:endParaRPr kumimoji="1" lang="zh-CN" altLang="en-US" sz="100" strike="noStrike" noProof="1">
                <a:ln>
                  <a:solidFill>
                    <a:srgbClr val="E6A774"/>
                  </a:solidFill>
                </a:ln>
                <a:solidFill>
                  <a:srgbClr val="E6A774"/>
                </a:solidFill>
              </a:endParaRPr>
            </a:p>
          </p:txBody>
        </p:sp>
        <p:cxnSp>
          <p:nvCxnSpPr>
            <p:cNvPr id="8" name="直接连接符 7"/>
            <p:cNvCxnSpPr/>
            <p:nvPr>
              <p:custDataLst>
                <p:tags r:id="rId4"/>
              </p:custDataLst>
            </p:nvPr>
          </p:nvCxnSpPr>
          <p:spPr>
            <a:xfrm>
              <a:off x="421415" y="848513"/>
              <a:ext cx="2698253" cy="0"/>
            </a:xfrm>
            <a:prstGeom prst="line">
              <a:avLst/>
            </a:prstGeom>
            <a:ln w="31750">
              <a:solidFill>
                <a:srgbClr val="009FB0"/>
              </a:solidFill>
            </a:ln>
          </p:spPr>
          <p:style>
            <a:lnRef idx="1">
              <a:schemeClr val="accent1"/>
            </a:lnRef>
            <a:fillRef idx="0">
              <a:schemeClr val="accent1"/>
            </a:fillRef>
            <a:effectRef idx="0">
              <a:schemeClr val="accent1"/>
            </a:effectRef>
            <a:fontRef idx="minor">
              <a:schemeClr val="tx1"/>
            </a:fontRef>
          </p:style>
        </p:cxnSp>
      </p:gr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学习任务二">
    <p:bg>
      <p:bgPr>
        <a:solidFill>
          <a:schemeClr val="bg2"/>
        </a:solidFill>
        <a:effectLst/>
      </p:bgPr>
    </p:bg>
    <p:spTree>
      <p:nvGrpSpPr>
        <p:cNvPr id="1" name=""/>
        <p:cNvGrpSpPr/>
        <p:nvPr/>
      </p:nvGrpSpPr>
      <p:grpSpPr>
        <a:xfrm>
          <a:off x="0" y="0"/>
          <a:ext cx="0" cy="0"/>
          <a:chOff x="0" y="0"/>
          <a:chExt cx="0" cy="0"/>
        </a:xfrm>
      </p:grpSpPr>
      <p:sp>
        <p:nvSpPr>
          <p:cNvPr id="7" name="矩形 6"/>
          <p:cNvSpPr/>
          <p:nvPr>
            <p:custDataLst>
              <p:tags r:id="rId2"/>
            </p:custDataLst>
          </p:nvPr>
        </p:nvSpPr>
        <p:spPr>
          <a:xfrm>
            <a:off x="285750" y="704854"/>
            <a:ext cx="8602266" cy="4130279"/>
          </a:xfrm>
          <a:prstGeom prst="rect">
            <a:avLst/>
          </a:prstGeom>
          <a:noFill/>
          <a:ln w="34925" cmpd="sng">
            <a:solidFill>
              <a:schemeClr val="accent5">
                <a:lumMod val="7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lIns="68574" tIns="34289" rIns="68574" bIns="34289" rtlCol="0" anchor="ctr"/>
          <a:lstStyle/>
          <a:p>
            <a:pPr algn="ctr" fontAlgn="base"/>
            <a:endParaRPr lang="zh-CN" altLang="en-US" sz="100" strike="noStrike" noProof="1"/>
          </a:p>
        </p:txBody>
      </p:sp>
      <p:sp>
        <p:nvSpPr>
          <p:cNvPr id="4" name="文本框 5"/>
          <p:cNvSpPr txBox="1"/>
          <p:nvPr userDrawn="1"/>
        </p:nvSpPr>
        <p:spPr>
          <a:xfrm>
            <a:off x="621888" y="96858"/>
            <a:ext cx="1933888" cy="438580"/>
          </a:xfrm>
          <a:prstGeom prst="rect">
            <a:avLst/>
          </a:prstGeom>
          <a:noFill/>
        </p:spPr>
        <p:txBody>
          <a:bodyPr wrap="square" lIns="68574" tIns="34289" rIns="68574" bIns="34289" rtlCol="0">
            <a:spAutoFit/>
          </a:bodyPr>
          <a:lstStyle/>
          <a:p>
            <a:r>
              <a:rPr lang="zh-CN" altLang="en-US" sz="2400" dirty="0" smtClean="0">
                <a:latin typeface="黑体" panose="02010609060101010101" pitchFamily="49" charset="-122"/>
                <a:ea typeface="黑体" panose="02010609060101010101" pitchFamily="49" charset="-122"/>
              </a:rPr>
              <a:t>学习任务二</a:t>
            </a:r>
            <a:endParaRPr lang="zh-CN" altLang="en-US" sz="2400" dirty="0">
              <a:latin typeface="黑体" panose="02010609060101010101" pitchFamily="49" charset="-122"/>
              <a:ea typeface="黑体" panose="02010609060101010101" pitchFamily="49" charset="-122"/>
            </a:endParaRPr>
          </a:p>
        </p:txBody>
      </p:sp>
      <p:grpSp>
        <p:nvGrpSpPr>
          <p:cNvPr id="5" name="组合 4"/>
          <p:cNvGrpSpPr/>
          <p:nvPr userDrawn="1"/>
        </p:nvGrpSpPr>
        <p:grpSpPr>
          <a:xfrm>
            <a:off x="294084" y="195486"/>
            <a:ext cx="2045668" cy="354827"/>
            <a:chOff x="392112" y="375411"/>
            <a:chExt cx="2727556" cy="473102"/>
          </a:xfrm>
        </p:grpSpPr>
        <p:sp>
          <p:nvSpPr>
            <p:cNvPr id="6" name="菱形 5"/>
            <p:cNvSpPr/>
            <p:nvPr>
              <p:custDataLst>
                <p:tags r:id="rId3"/>
              </p:custDataLst>
            </p:nvPr>
          </p:nvSpPr>
          <p:spPr>
            <a:xfrm>
              <a:off x="392112" y="375411"/>
              <a:ext cx="384000" cy="384000"/>
            </a:xfrm>
            <a:prstGeom prst="diamond">
              <a:avLst/>
            </a:prstGeom>
            <a:solidFill>
              <a:srgbClr val="009FB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defRPr/>
              </a:pPr>
              <a:endParaRPr kumimoji="1" lang="zh-CN" altLang="en-US" sz="100" strike="noStrike" noProof="1">
                <a:ln>
                  <a:solidFill>
                    <a:srgbClr val="E6A774"/>
                  </a:solidFill>
                </a:ln>
                <a:solidFill>
                  <a:srgbClr val="E6A774"/>
                </a:solidFill>
              </a:endParaRPr>
            </a:p>
          </p:txBody>
        </p:sp>
        <p:cxnSp>
          <p:nvCxnSpPr>
            <p:cNvPr id="8" name="直接连接符 7"/>
            <p:cNvCxnSpPr/>
            <p:nvPr>
              <p:custDataLst>
                <p:tags r:id="rId4"/>
              </p:custDataLst>
            </p:nvPr>
          </p:nvCxnSpPr>
          <p:spPr>
            <a:xfrm>
              <a:off x="421415" y="848513"/>
              <a:ext cx="2698253" cy="0"/>
            </a:xfrm>
            <a:prstGeom prst="line">
              <a:avLst/>
            </a:prstGeom>
            <a:ln w="31750">
              <a:solidFill>
                <a:srgbClr val="009FB0"/>
              </a:solidFill>
            </a:ln>
          </p:spPr>
          <p:style>
            <a:lnRef idx="1">
              <a:schemeClr val="accent1"/>
            </a:lnRef>
            <a:fillRef idx="0">
              <a:schemeClr val="accent1"/>
            </a:fillRef>
            <a:effectRef idx="0">
              <a:schemeClr val="accent1"/>
            </a:effectRef>
            <a:fontRef idx="minor">
              <a:schemeClr val="tx1"/>
            </a:fontRef>
          </p:style>
        </p:cxnSp>
      </p:gr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4" Type="http://schemas.openxmlformats.org/officeDocument/2006/relationships/theme" Target="../theme/theme1.xml"/><Relationship Id="rId13" Type="http://schemas.openxmlformats.org/officeDocument/2006/relationships/image" Target="../media/image1.png"/><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6" Type="http://schemas.openxmlformats.org/officeDocument/2006/relationships/theme" Target="../theme/theme2.xml"/><Relationship Id="rId5" Type="http://schemas.openxmlformats.org/officeDocument/2006/relationships/image" Target="../media/image3.png"/><Relationship Id="rId4" Type="http://schemas.openxmlformats.org/officeDocument/2006/relationships/tags" Target="../tags/tag33.xml"/><Relationship Id="rId3" Type="http://schemas.openxmlformats.org/officeDocument/2006/relationships/image" Target="../media/image2.png"/><Relationship Id="rId2" Type="http://schemas.openxmlformats.org/officeDocument/2006/relationships/tags" Target="../tags/tag32.xml"/><Relationship Id="rId1" Type="http://schemas.openxmlformats.org/officeDocument/2006/relationships/slideLayout" Target="../slideLayouts/slideLayout13.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2"/>
        </a:solidFill>
        <a:effectLst/>
      </p:bgPr>
    </p:bg>
    <p:spTree>
      <p:nvGrpSpPr>
        <p:cNvPr id="1" name=""/>
        <p:cNvGrpSpPr/>
        <p:nvPr/>
      </p:nvGrpSpPr>
      <p:grpSpPr>
        <a:xfrm>
          <a:off x="0" y="0"/>
          <a:ext cx="0" cy="0"/>
          <a:chOff x="0" y="0"/>
          <a:chExt cx="0" cy="0"/>
        </a:xfrm>
      </p:grpSpPr>
      <p:pic>
        <p:nvPicPr>
          <p:cNvPr id="3" name="Picture 2" descr="C:\Users\Administrator\Desktop\初中七彩课堂图标.png"/>
          <p:cNvPicPr>
            <a:picLocks noChangeAspect="1" noChangeArrowheads="1"/>
          </p:cNvPicPr>
          <p:nvPr userDrawn="1"/>
        </p:nvPicPr>
        <p:blipFill>
          <a:blip r:embed="rId13" cstate="print">
            <a:extLst>
              <a:ext uri="{28A0092B-C50C-407E-A947-70E740481C1C}">
                <a14:useLocalDpi xmlns:a14="http://schemas.microsoft.com/office/drawing/2010/main" val="0"/>
              </a:ext>
            </a:extLst>
          </a:blip>
          <a:srcRect/>
          <a:stretch>
            <a:fillRect/>
          </a:stretch>
        </p:blipFill>
        <p:spPr bwMode="auto">
          <a:xfrm>
            <a:off x="7646580" y="51470"/>
            <a:ext cx="1440270" cy="581572"/>
          </a:xfrm>
          <a:prstGeom prst="rect">
            <a:avLst/>
          </a:prstGeom>
          <a:noFill/>
          <a:extLst>
            <a:ext uri="{909E8E84-426E-40DD-AFC4-6F175D3DCCD1}">
              <a14:hiddenFill xmlns:a14="http://schemas.microsoft.com/office/drawing/2010/main">
                <a:solidFill>
                  <a:srgbClr val="FFFFFF"/>
                </a:solidFill>
              </a14:hiddenFill>
            </a:ext>
          </a:extLst>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hf sldNum="0" hdr="0" ftr="0" dt="0"/>
  <p:txStyles>
    <p:titleStyle>
      <a:lvl1pPr algn="l" defTabSz="514350" rtl="0" eaLnBrk="1" fontAlgn="auto" latinLnBrk="0" hangingPunct="1">
        <a:lnSpc>
          <a:spcPct val="100000"/>
        </a:lnSpc>
        <a:spcBef>
          <a:spcPct val="0"/>
        </a:spcBef>
        <a:buNone/>
        <a:defRPr sz="2000" b="1" u="none" strike="noStrike" kern="1200" cap="none" spc="225" normalizeH="0" baseline="0">
          <a:solidFill>
            <a:schemeClr val="tx1">
              <a:lumMod val="85000"/>
              <a:lumOff val="15000"/>
            </a:schemeClr>
          </a:solidFill>
          <a:uFillTx/>
          <a:latin typeface="+mj-lt"/>
          <a:ea typeface="+mj-ea"/>
          <a:cs typeface="+mj-cs"/>
        </a:defRPr>
      </a:lvl1pPr>
    </p:titleStyle>
    <p:bodyStyle>
      <a:lvl1pPr marL="128905" indent="-128905" algn="l" defTabSz="514350" rtl="0" eaLnBrk="1" fontAlgn="auto" latinLnBrk="0" hangingPunct="1">
        <a:lnSpc>
          <a:spcPct val="130000"/>
        </a:lnSpc>
        <a:spcBef>
          <a:spcPts val="0"/>
        </a:spcBef>
        <a:spcAft>
          <a:spcPts val="750"/>
        </a:spcAft>
        <a:buFont typeface="Arial" panose="020B0604020202020204" pitchFamily="34" charset="0"/>
        <a:buChar char="●"/>
        <a:defRPr sz="1000" u="none" strike="noStrike" kern="1200" cap="none" spc="113" normalizeH="0" baseline="0">
          <a:solidFill>
            <a:schemeClr val="tx1">
              <a:lumMod val="65000"/>
              <a:lumOff val="35000"/>
            </a:schemeClr>
          </a:solidFill>
          <a:uFillTx/>
          <a:latin typeface="+mn-lt"/>
          <a:ea typeface="+mn-ea"/>
          <a:cs typeface="+mn-cs"/>
        </a:defRPr>
      </a:lvl1pPr>
      <a:lvl2pPr marL="386080" indent="-128905" algn="l" defTabSz="514350" rtl="0" eaLnBrk="1" fontAlgn="auto" latinLnBrk="0" hangingPunct="1">
        <a:lnSpc>
          <a:spcPct val="120000"/>
        </a:lnSpc>
        <a:spcBef>
          <a:spcPts val="0"/>
        </a:spcBef>
        <a:spcAft>
          <a:spcPts val="450"/>
        </a:spcAft>
        <a:buFont typeface="Arial" panose="020B0604020202020204" pitchFamily="34" charset="0"/>
        <a:buChar char="●"/>
        <a:tabLst>
          <a:tab pos="906145" algn="l"/>
          <a:tab pos="906145" algn="l"/>
          <a:tab pos="906145" algn="l"/>
          <a:tab pos="906145" algn="l"/>
        </a:tabLst>
        <a:defRPr sz="900" u="none" strike="noStrike" kern="1200" cap="none" spc="113" normalizeH="0" baseline="0">
          <a:solidFill>
            <a:schemeClr val="tx1">
              <a:lumMod val="65000"/>
              <a:lumOff val="35000"/>
            </a:schemeClr>
          </a:solidFill>
          <a:uFillTx/>
          <a:latin typeface="+mn-lt"/>
          <a:ea typeface="+mn-ea"/>
          <a:cs typeface="+mn-cs"/>
        </a:defRPr>
      </a:lvl2pPr>
      <a:lvl3pPr marL="643255" indent="-128905" algn="l" defTabSz="514350" rtl="0" eaLnBrk="1" fontAlgn="auto" latinLnBrk="0" hangingPunct="1">
        <a:lnSpc>
          <a:spcPct val="120000"/>
        </a:lnSpc>
        <a:spcBef>
          <a:spcPts val="0"/>
        </a:spcBef>
        <a:spcAft>
          <a:spcPts val="450"/>
        </a:spcAft>
        <a:buFont typeface="Arial" panose="020B0604020202020204" pitchFamily="34" charset="0"/>
        <a:buChar char="●"/>
        <a:defRPr sz="900" u="none" strike="noStrike" kern="1200" cap="none" spc="113" normalizeH="0" baseline="0">
          <a:solidFill>
            <a:schemeClr val="tx1">
              <a:lumMod val="65000"/>
              <a:lumOff val="35000"/>
            </a:schemeClr>
          </a:solidFill>
          <a:uFillTx/>
          <a:latin typeface="+mn-lt"/>
          <a:ea typeface="+mn-ea"/>
          <a:cs typeface="+mn-cs"/>
        </a:defRPr>
      </a:lvl3pPr>
      <a:lvl4pPr marL="900430" indent="-128905" algn="l" defTabSz="514350" rtl="0" eaLnBrk="1" fontAlgn="auto" latinLnBrk="0" hangingPunct="1">
        <a:lnSpc>
          <a:spcPct val="120000"/>
        </a:lnSpc>
        <a:spcBef>
          <a:spcPts val="0"/>
        </a:spcBef>
        <a:spcAft>
          <a:spcPts val="225"/>
        </a:spcAft>
        <a:buFont typeface="Wingdings" panose="05000000000000000000" charset="0"/>
        <a:buChar char=""/>
        <a:defRPr sz="800" u="none" strike="noStrike" kern="1200" cap="none" spc="113" normalizeH="0" baseline="0">
          <a:solidFill>
            <a:schemeClr val="tx1">
              <a:lumMod val="65000"/>
              <a:lumOff val="35000"/>
            </a:schemeClr>
          </a:solidFill>
          <a:uFillTx/>
          <a:latin typeface="+mn-lt"/>
          <a:ea typeface="+mn-ea"/>
          <a:cs typeface="+mn-cs"/>
        </a:defRPr>
      </a:lvl4pPr>
      <a:lvl5pPr marL="1157605" indent="-128905" algn="l" defTabSz="514350" rtl="0" eaLnBrk="1" fontAlgn="auto" latinLnBrk="0" hangingPunct="1">
        <a:lnSpc>
          <a:spcPct val="120000"/>
        </a:lnSpc>
        <a:spcBef>
          <a:spcPts val="0"/>
        </a:spcBef>
        <a:spcAft>
          <a:spcPts val="225"/>
        </a:spcAft>
        <a:buFont typeface="Arial" panose="020B0604020202020204" pitchFamily="34" charset="0"/>
        <a:buChar char="•"/>
        <a:defRPr sz="800" u="none" strike="noStrike" kern="1200" cap="none" spc="113" normalizeH="0" baseline="0">
          <a:solidFill>
            <a:schemeClr val="tx1">
              <a:lumMod val="65000"/>
              <a:lumOff val="35000"/>
            </a:schemeClr>
          </a:solidFill>
          <a:uFillTx/>
          <a:latin typeface="+mn-lt"/>
          <a:ea typeface="+mn-ea"/>
          <a:cs typeface="+mn-cs"/>
        </a:defRPr>
      </a:lvl5pPr>
      <a:lvl6pPr marL="1415415" indent="-128905" algn="l" defTabSz="514350" rtl="0" eaLnBrk="1" latinLnBrk="0" hangingPunct="1">
        <a:lnSpc>
          <a:spcPct val="90000"/>
        </a:lnSpc>
        <a:spcBef>
          <a:spcPct val="75000"/>
        </a:spcBef>
        <a:buFont typeface="Arial" panose="020B0604020202020204" pitchFamily="34" charset="0"/>
        <a:buChar char="•"/>
        <a:defRPr sz="1000" kern="1200">
          <a:solidFill>
            <a:schemeClr val="tx1"/>
          </a:solidFill>
          <a:latin typeface="+mn-lt"/>
          <a:ea typeface="+mn-ea"/>
          <a:cs typeface="+mn-cs"/>
        </a:defRPr>
      </a:lvl6pPr>
      <a:lvl7pPr marL="1672590" indent="-128905" algn="l" defTabSz="514350" rtl="0" eaLnBrk="1" latinLnBrk="0" hangingPunct="1">
        <a:lnSpc>
          <a:spcPct val="90000"/>
        </a:lnSpc>
        <a:spcBef>
          <a:spcPct val="75000"/>
        </a:spcBef>
        <a:buFont typeface="Arial" panose="020B0604020202020204" pitchFamily="34" charset="0"/>
        <a:buChar char="•"/>
        <a:defRPr sz="1000" kern="1200">
          <a:solidFill>
            <a:schemeClr val="tx1"/>
          </a:solidFill>
          <a:latin typeface="+mn-lt"/>
          <a:ea typeface="+mn-ea"/>
          <a:cs typeface="+mn-cs"/>
        </a:defRPr>
      </a:lvl7pPr>
      <a:lvl8pPr marL="1929765" indent="-128905" algn="l" defTabSz="514350" rtl="0" eaLnBrk="1" latinLnBrk="0" hangingPunct="1">
        <a:lnSpc>
          <a:spcPct val="90000"/>
        </a:lnSpc>
        <a:spcBef>
          <a:spcPct val="75000"/>
        </a:spcBef>
        <a:buFont typeface="Arial" panose="020B0604020202020204" pitchFamily="34" charset="0"/>
        <a:buChar char="•"/>
        <a:defRPr sz="1000" kern="1200">
          <a:solidFill>
            <a:schemeClr val="tx1"/>
          </a:solidFill>
          <a:latin typeface="+mn-lt"/>
          <a:ea typeface="+mn-ea"/>
          <a:cs typeface="+mn-cs"/>
        </a:defRPr>
      </a:lvl8pPr>
      <a:lvl9pPr marL="2186940" indent="-128905" algn="l" defTabSz="514350" rtl="0" eaLnBrk="1" latinLnBrk="0" hangingPunct="1">
        <a:lnSpc>
          <a:spcPct val="90000"/>
        </a:lnSpc>
        <a:spcBef>
          <a:spcPct val="75000"/>
        </a:spcBef>
        <a:buFont typeface="Arial" panose="020B0604020202020204" pitchFamily="34" charset="0"/>
        <a:buChar char="•"/>
        <a:defRPr sz="1000" kern="1200">
          <a:solidFill>
            <a:schemeClr val="tx1"/>
          </a:solidFill>
          <a:latin typeface="+mn-lt"/>
          <a:ea typeface="+mn-ea"/>
          <a:cs typeface="+mn-cs"/>
        </a:defRPr>
      </a:lvl9pPr>
    </p:bodyStyle>
    <p:otherStyle>
      <a:defPPr>
        <a:defRPr lang="zh-CN"/>
      </a:defPPr>
      <a:lvl1pPr marL="0" algn="l" defTabSz="514350" rtl="0" eaLnBrk="1" latinLnBrk="0" hangingPunct="1">
        <a:defRPr sz="1000" kern="1200">
          <a:solidFill>
            <a:schemeClr val="tx1"/>
          </a:solidFill>
          <a:latin typeface="+mn-lt"/>
          <a:ea typeface="+mn-ea"/>
          <a:cs typeface="+mn-cs"/>
        </a:defRPr>
      </a:lvl1pPr>
      <a:lvl2pPr marL="257175" algn="l" defTabSz="514350" rtl="0" eaLnBrk="1" latinLnBrk="0" hangingPunct="1">
        <a:defRPr sz="1000" kern="1200">
          <a:solidFill>
            <a:schemeClr val="tx1"/>
          </a:solidFill>
          <a:latin typeface="+mn-lt"/>
          <a:ea typeface="+mn-ea"/>
          <a:cs typeface="+mn-cs"/>
        </a:defRPr>
      </a:lvl2pPr>
      <a:lvl3pPr marL="514350" algn="l" defTabSz="514350" rtl="0" eaLnBrk="1" latinLnBrk="0" hangingPunct="1">
        <a:defRPr sz="1000" kern="1200">
          <a:solidFill>
            <a:schemeClr val="tx1"/>
          </a:solidFill>
          <a:latin typeface="+mn-lt"/>
          <a:ea typeface="+mn-ea"/>
          <a:cs typeface="+mn-cs"/>
        </a:defRPr>
      </a:lvl3pPr>
      <a:lvl4pPr marL="771525" algn="l" defTabSz="514350" rtl="0" eaLnBrk="1" latinLnBrk="0" hangingPunct="1">
        <a:defRPr sz="1000" kern="1200">
          <a:solidFill>
            <a:schemeClr val="tx1"/>
          </a:solidFill>
          <a:latin typeface="+mn-lt"/>
          <a:ea typeface="+mn-ea"/>
          <a:cs typeface="+mn-cs"/>
        </a:defRPr>
      </a:lvl4pPr>
      <a:lvl5pPr marL="1028700" algn="l" defTabSz="514350" rtl="0" eaLnBrk="1" latinLnBrk="0" hangingPunct="1">
        <a:defRPr sz="1000" kern="1200">
          <a:solidFill>
            <a:schemeClr val="tx1"/>
          </a:solidFill>
          <a:latin typeface="+mn-lt"/>
          <a:ea typeface="+mn-ea"/>
          <a:cs typeface="+mn-cs"/>
        </a:defRPr>
      </a:lvl5pPr>
      <a:lvl6pPr marL="1285875" algn="l" defTabSz="514350" rtl="0" eaLnBrk="1" latinLnBrk="0" hangingPunct="1">
        <a:defRPr sz="1000" kern="1200">
          <a:solidFill>
            <a:schemeClr val="tx1"/>
          </a:solidFill>
          <a:latin typeface="+mn-lt"/>
          <a:ea typeface="+mn-ea"/>
          <a:cs typeface="+mn-cs"/>
        </a:defRPr>
      </a:lvl6pPr>
      <a:lvl7pPr marL="1543685" algn="l" defTabSz="514350" rtl="0" eaLnBrk="1" latinLnBrk="0" hangingPunct="1">
        <a:defRPr sz="1000" kern="1200">
          <a:solidFill>
            <a:schemeClr val="tx1"/>
          </a:solidFill>
          <a:latin typeface="+mn-lt"/>
          <a:ea typeface="+mn-ea"/>
          <a:cs typeface="+mn-cs"/>
        </a:defRPr>
      </a:lvl7pPr>
      <a:lvl8pPr marL="1800860" algn="l" defTabSz="514350" rtl="0" eaLnBrk="1" latinLnBrk="0" hangingPunct="1">
        <a:defRPr sz="1000" kern="1200">
          <a:solidFill>
            <a:schemeClr val="tx1"/>
          </a:solidFill>
          <a:latin typeface="+mn-lt"/>
          <a:ea typeface="+mn-ea"/>
          <a:cs typeface="+mn-cs"/>
        </a:defRPr>
      </a:lvl8pPr>
      <a:lvl9pPr marL="2058035" algn="l" defTabSz="514350" rtl="0" eaLnBrk="1" latinLnBrk="0" hangingPunct="1">
        <a:defRPr sz="10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2"/>
        </a:solidFill>
        <a:effectLst/>
      </p:bgPr>
    </p:bg>
    <p:spTree>
      <p:nvGrpSpPr>
        <p:cNvPr id="1" name=""/>
        <p:cNvGrpSpPr/>
        <p:nvPr/>
      </p:nvGrpSpPr>
      <p:grpSpPr>
        <a:xfrm>
          <a:off x="0" y="0"/>
          <a:ext cx="0" cy="0"/>
          <a:chOff x="0" y="0"/>
          <a:chExt cx="0" cy="0"/>
        </a:xfrm>
      </p:grpSpPr>
      <p:pic>
        <p:nvPicPr>
          <p:cNvPr id="4098" name="图片 6"/>
          <p:cNvPicPr>
            <a:picLocks noChangeAspect="1"/>
          </p:cNvPicPr>
          <p:nvPr>
            <p:custDataLst>
              <p:tags r:id="rId2"/>
            </p:custDataLst>
          </p:nvPr>
        </p:nvPicPr>
        <p:blipFill>
          <a:blip r:embed="rId3"/>
          <a:srcRect t="17557" b="14742"/>
          <a:stretch>
            <a:fillRect/>
          </a:stretch>
        </p:blipFill>
        <p:spPr>
          <a:xfrm>
            <a:off x="475060" y="238731"/>
            <a:ext cx="8102204" cy="4750594"/>
          </a:xfrm>
          <a:prstGeom prst="rect">
            <a:avLst/>
          </a:prstGeom>
          <a:noFill/>
          <a:ln w="9525">
            <a:noFill/>
          </a:ln>
        </p:spPr>
      </p:pic>
      <p:pic>
        <p:nvPicPr>
          <p:cNvPr id="4099" name="图片 2"/>
          <p:cNvPicPr>
            <a:picLocks noChangeAspect="1"/>
          </p:cNvPicPr>
          <p:nvPr>
            <p:custDataLst>
              <p:tags r:id="rId4"/>
            </p:custDataLst>
          </p:nvPr>
        </p:nvPicPr>
        <p:blipFill>
          <a:blip r:embed="rId5">
            <a:lum contrast="-12001"/>
          </a:blip>
          <a:srcRect t="40147" b="36667"/>
          <a:stretch>
            <a:fillRect/>
          </a:stretch>
        </p:blipFill>
        <p:spPr>
          <a:xfrm>
            <a:off x="2339579" y="1001115"/>
            <a:ext cx="4373165" cy="748904"/>
          </a:xfrm>
          <a:prstGeom prst="rect">
            <a:avLst/>
          </a:prstGeom>
          <a:noFill/>
          <a:ln w="9525">
            <a:noFill/>
          </a:ln>
        </p:spPr>
      </p:pic>
      <p:sp>
        <p:nvSpPr>
          <p:cNvPr id="2" name="TextBox 1"/>
          <p:cNvSpPr txBox="1"/>
          <p:nvPr userDrawn="1"/>
        </p:nvSpPr>
        <p:spPr>
          <a:xfrm>
            <a:off x="3338029" y="1059582"/>
            <a:ext cx="2376264" cy="523220"/>
          </a:xfrm>
          <a:prstGeom prst="rect">
            <a:avLst/>
          </a:prstGeom>
          <a:noFill/>
        </p:spPr>
        <p:txBody>
          <a:bodyPr wrap="square" rtlCol="0">
            <a:spAutoFit/>
          </a:bodyPr>
          <a:lstStyle/>
          <a:p>
            <a:pPr algn="ctr"/>
            <a:r>
              <a:rPr lang="zh-CN" altLang="en-US" sz="2800" b="1" dirty="0" smtClean="0">
                <a:latin typeface="黑体" panose="02010609060101010101" pitchFamily="49" charset="-122"/>
                <a:ea typeface="黑体" panose="02010609060101010101" pitchFamily="49" charset="-122"/>
              </a:rPr>
              <a:t>课后作业</a:t>
            </a:r>
            <a:endParaRPr lang="zh-CN" altLang="en-US" sz="2800" b="1" dirty="0">
              <a:latin typeface="黑体" panose="02010609060101010101" pitchFamily="49" charset="-122"/>
              <a:ea typeface="黑体" panose="02010609060101010101" pitchFamily="49" charset="-122"/>
            </a:endParaRPr>
          </a:p>
        </p:txBody>
      </p:sp>
    </p:spTree>
  </p:cSld>
  <p:clrMap bg1="lt1" tx1="dk1" bg2="lt2" tx2="dk2" accent1="accent1" accent2="accent2" accent3="accent3" accent4="accent4" accent5="accent5" accent6="accent6" hlink="hlink" folHlink="folHlink"/>
  <p:sldLayoutIdLst>
    <p:sldLayoutId id="2147483662" r:id="rId1"/>
  </p:sldLayoutIdLst>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hf sldNum="0" hdr="0" ftr="0" dt="0"/>
  <p:txStyles>
    <p:titleStyle>
      <a:lvl1pPr algn="l" defTabSz="514350" rtl="0" eaLnBrk="1" fontAlgn="auto" latinLnBrk="0" hangingPunct="1">
        <a:lnSpc>
          <a:spcPct val="100000"/>
        </a:lnSpc>
        <a:spcBef>
          <a:spcPct val="0"/>
        </a:spcBef>
        <a:buNone/>
        <a:defRPr sz="2000" b="1" u="none" strike="noStrike" kern="1200" cap="none" spc="225" normalizeH="0" baseline="0">
          <a:solidFill>
            <a:schemeClr val="tx1">
              <a:lumMod val="85000"/>
              <a:lumOff val="15000"/>
            </a:schemeClr>
          </a:solidFill>
          <a:uFillTx/>
          <a:latin typeface="+mj-lt"/>
          <a:ea typeface="+mj-ea"/>
          <a:cs typeface="+mj-cs"/>
        </a:defRPr>
      </a:lvl1pPr>
    </p:titleStyle>
    <p:bodyStyle>
      <a:lvl1pPr marL="128905" indent="-128905" algn="l" defTabSz="514350" rtl="0" eaLnBrk="1" fontAlgn="auto" latinLnBrk="0" hangingPunct="1">
        <a:lnSpc>
          <a:spcPct val="130000"/>
        </a:lnSpc>
        <a:spcBef>
          <a:spcPts val="0"/>
        </a:spcBef>
        <a:spcAft>
          <a:spcPts val="750"/>
        </a:spcAft>
        <a:buFont typeface="Arial" panose="020B0604020202020204" pitchFamily="34" charset="0"/>
        <a:buChar char="●"/>
        <a:defRPr sz="1000" u="none" strike="noStrike" kern="1200" cap="none" spc="113" normalizeH="0" baseline="0">
          <a:solidFill>
            <a:schemeClr val="tx1">
              <a:lumMod val="65000"/>
              <a:lumOff val="35000"/>
            </a:schemeClr>
          </a:solidFill>
          <a:uFillTx/>
          <a:latin typeface="+mn-lt"/>
          <a:ea typeface="+mn-ea"/>
          <a:cs typeface="+mn-cs"/>
        </a:defRPr>
      </a:lvl1pPr>
      <a:lvl2pPr marL="386080" indent="-128905" algn="l" defTabSz="514350" rtl="0" eaLnBrk="1" fontAlgn="auto" latinLnBrk="0" hangingPunct="1">
        <a:lnSpc>
          <a:spcPct val="120000"/>
        </a:lnSpc>
        <a:spcBef>
          <a:spcPts val="0"/>
        </a:spcBef>
        <a:spcAft>
          <a:spcPts val="450"/>
        </a:spcAft>
        <a:buFont typeface="Arial" panose="020B0604020202020204" pitchFamily="34" charset="0"/>
        <a:buChar char="●"/>
        <a:tabLst>
          <a:tab pos="906145" algn="l"/>
          <a:tab pos="906145" algn="l"/>
          <a:tab pos="906145" algn="l"/>
          <a:tab pos="906145" algn="l"/>
        </a:tabLst>
        <a:defRPr sz="900" u="none" strike="noStrike" kern="1200" cap="none" spc="113" normalizeH="0" baseline="0">
          <a:solidFill>
            <a:schemeClr val="tx1">
              <a:lumMod val="65000"/>
              <a:lumOff val="35000"/>
            </a:schemeClr>
          </a:solidFill>
          <a:uFillTx/>
          <a:latin typeface="+mn-lt"/>
          <a:ea typeface="+mn-ea"/>
          <a:cs typeface="+mn-cs"/>
        </a:defRPr>
      </a:lvl2pPr>
      <a:lvl3pPr marL="643255" indent="-128905" algn="l" defTabSz="514350" rtl="0" eaLnBrk="1" fontAlgn="auto" latinLnBrk="0" hangingPunct="1">
        <a:lnSpc>
          <a:spcPct val="120000"/>
        </a:lnSpc>
        <a:spcBef>
          <a:spcPts val="0"/>
        </a:spcBef>
        <a:spcAft>
          <a:spcPts val="450"/>
        </a:spcAft>
        <a:buFont typeface="Arial" panose="020B0604020202020204" pitchFamily="34" charset="0"/>
        <a:buChar char="●"/>
        <a:defRPr sz="900" u="none" strike="noStrike" kern="1200" cap="none" spc="113" normalizeH="0" baseline="0">
          <a:solidFill>
            <a:schemeClr val="tx1">
              <a:lumMod val="65000"/>
              <a:lumOff val="35000"/>
            </a:schemeClr>
          </a:solidFill>
          <a:uFillTx/>
          <a:latin typeface="+mn-lt"/>
          <a:ea typeface="+mn-ea"/>
          <a:cs typeface="+mn-cs"/>
        </a:defRPr>
      </a:lvl3pPr>
      <a:lvl4pPr marL="900430" indent="-128905" algn="l" defTabSz="514350" rtl="0" eaLnBrk="1" fontAlgn="auto" latinLnBrk="0" hangingPunct="1">
        <a:lnSpc>
          <a:spcPct val="120000"/>
        </a:lnSpc>
        <a:spcBef>
          <a:spcPts val="0"/>
        </a:spcBef>
        <a:spcAft>
          <a:spcPts val="225"/>
        </a:spcAft>
        <a:buFont typeface="Wingdings" panose="05000000000000000000" charset="0"/>
        <a:buChar char=""/>
        <a:defRPr sz="800" u="none" strike="noStrike" kern="1200" cap="none" spc="113" normalizeH="0" baseline="0">
          <a:solidFill>
            <a:schemeClr val="tx1">
              <a:lumMod val="65000"/>
              <a:lumOff val="35000"/>
            </a:schemeClr>
          </a:solidFill>
          <a:uFillTx/>
          <a:latin typeface="+mn-lt"/>
          <a:ea typeface="+mn-ea"/>
          <a:cs typeface="+mn-cs"/>
        </a:defRPr>
      </a:lvl4pPr>
      <a:lvl5pPr marL="1157605" indent="-128905" algn="l" defTabSz="514350" rtl="0" eaLnBrk="1" fontAlgn="auto" latinLnBrk="0" hangingPunct="1">
        <a:lnSpc>
          <a:spcPct val="120000"/>
        </a:lnSpc>
        <a:spcBef>
          <a:spcPts val="0"/>
        </a:spcBef>
        <a:spcAft>
          <a:spcPts val="225"/>
        </a:spcAft>
        <a:buFont typeface="Arial" panose="020B0604020202020204" pitchFamily="34" charset="0"/>
        <a:buChar char="•"/>
        <a:defRPr sz="800" u="none" strike="noStrike" kern="1200" cap="none" spc="113" normalizeH="0" baseline="0">
          <a:solidFill>
            <a:schemeClr val="tx1">
              <a:lumMod val="65000"/>
              <a:lumOff val="35000"/>
            </a:schemeClr>
          </a:solidFill>
          <a:uFillTx/>
          <a:latin typeface="+mn-lt"/>
          <a:ea typeface="+mn-ea"/>
          <a:cs typeface="+mn-cs"/>
        </a:defRPr>
      </a:lvl5pPr>
      <a:lvl6pPr marL="1415415" indent="-128905" algn="l" defTabSz="514350" rtl="0" eaLnBrk="1" latinLnBrk="0" hangingPunct="1">
        <a:lnSpc>
          <a:spcPct val="90000"/>
        </a:lnSpc>
        <a:spcBef>
          <a:spcPct val="75000"/>
        </a:spcBef>
        <a:buFont typeface="Arial" panose="020B0604020202020204" pitchFamily="34" charset="0"/>
        <a:buChar char="•"/>
        <a:defRPr sz="1000" kern="1200">
          <a:solidFill>
            <a:schemeClr val="tx1"/>
          </a:solidFill>
          <a:latin typeface="+mn-lt"/>
          <a:ea typeface="+mn-ea"/>
          <a:cs typeface="+mn-cs"/>
        </a:defRPr>
      </a:lvl6pPr>
      <a:lvl7pPr marL="1672590" indent="-128905" algn="l" defTabSz="514350" rtl="0" eaLnBrk="1" latinLnBrk="0" hangingPunct="1">
        <a:lnSpc>
          <a:spcPct val="90000"/>
        </a:lnSpc>
        <a:spcBef>
          <a:spcPct val="75000"/>
        </a:spcBef>
        <a:buFont typeface="Arial" panose="020B0604020202020204" pitchFamily="34" charset="0"/>
        <a:buChar char="•"/>
        <a:defRPr sz="1000" kern="1200">
          <a:solidFill>
            <a:schemeClr val="tx1"/>
          </a:solidFill>
          <a:latin typeface="+mn-lt"/>
          <a:ea typeface="+mn-ea"/>
          <a:cs typeface="+mn-cs"/>
        </a:defRPr>
      </a:lvl7pPr>
      <a:lvl8pPr marL="1929765" indent="-128905" algn="l" defTabSz="514350" rtl="0" eaLnBrk="1" latinLnBrk="0" hangingPunct="1">
        <a:lnSpc>
          <a:spcPct val="90000"/>
        </a:lnSpc>
        <a:spcBef>
          <a:spcPct val="75000"/>
        </a:spcBef>
        <a:buFont typeface="Arial" panose="020B0604020202020204" pitchFamily="34" charset="0"/>
        <a:buChar char="•"/>
        <a:defRPr sz="1000" kern="1200">
          <a:solidFill>
            <a:schemeClr val="tx1"/>
          </a:solidFill>
          <a:latin typeface="+mn-lt"/>
          <a:ea typeface="+mn-ea"/>
          <a:cs typeface="+mn-cs"/>
        </a:defRPr>
      </a:lvl8pPr>
      <a:lvl9pPr marL="2186940" indent="-128905" algn="l" defTabSz="514350" rtl="0" eaLnBrk="1" latinLnBrk="0" hangingPunct="1">
        <a:lnSpc>
          <a:spcPct val="90000"/>
        </a:lnSpc>
        <a:spcBef>
          <a:spcPct val="75000"/>
        </a:spcBef>
        <a:buFont typeface="Arial" panose="020B0604020202020204" pitchFamily="34" charset="0"/>
        <a:buChar char="•"/>
        <a:defRPr sz="1000" kern="1200">
          <a:solidFill>
            <a:schemeClr val="tx1"/>
          </a:solidFill>
          <a:latin typeface="+mn-lt"/>
          <a:ea typeface="+mn-ea"/>
          <a:cs typeface="+mn-cs"/>
        </a:defRPr>
      </a:lvl9pPr>
    </p:bodyStyle>
    <p:otherStyle>
      <a:defPPr>
        <a:defRPr lang="zh-CN"/>
      </a:defPPr>
      <a:lvl1pPr marL="0" algn="l" defTabSz="514350" rtl="0" eaLnBrk="1" latinLnBrk="0" hangingPunct="1">
        <a:defRPr sz="1000" kern="1200">
          <a:solidFill>
            <a:schemeClr val="tx1"/>
          </a:solidFill>
          <a:latin typeface="+mn-lt"/>
          <a:ea typeface="+mn-ea"/>
          <a:cs typeface="+mn-cs"/>
        </a:defRPr>
      </a:lvl1pPr>
      <a:lvl2pPr marL="257175" algn="l" defTabSz="514350" rtl="0" eaLnBrk="1" latinLnBrk="0" hangingPunct="1">
        <a:defRPr sz="1000" kern="1200">
          <a:solidFill>
            <a:schemeClr val="tx1"/>
          </a:solidFill>
          <a:latin typeface="+mn-lt"/>
          <a:ea typeface="+mn-ea"/>
          <a:cs typeface="+mn-cs"/>
        </a:defRPr>
      </a:lvl2pPr>
      <a:lvl3pPr marL="514350" algn="l" defTabSz="514350" rtl="0" eaLnBrk="1" latinLnBrk="0" hangingPunct="1">
        <a:defRPr sz="1000" kern="1200">
          <a:solidFill>
            <a:schemeClr val="tx1"/>
          </a:solidFill>
          <a:latin typeface="+mn-lt"/>
          <a:ea typeface="+mn-ea"/>
          <a:cs typeface="+mn-cs"/>
        </a:defRPr>
      </a:lvl3pPr>
      <a:lvl4pPr marL="771525" algn="l" defTabSz="514350" rtl="0" eaLnBrk="1" latinLnBrk="0" hangingPunct="1">
        <a:defRPr sz="1000" kern="1200">
          <a:solidFill>
            <a:schemeClr val="tx1"/>
          </a:solidFill>
          <a:latin typeface="+mn-lt"/>
          <a:ea typeface="+mn-ea"/>
          <a:cs typeface="+mn-cs"/>
        </a:defRPr>
      </a:lvl4pPr>
      <a:lvl5pPr marL="1028700" algn="l" defTabSz="514350" rtl="0" eaLnBrk="1" latinLnBrk="0" hangingPunct="1">
        <a:defRPr sz="1000" kern="1200">
          <a:solidFill>
            <a:schemeClr val="tx1"/>
          </a:solidFill>
          <a:latin typeface="+mn-lt"/>
          <a:ea typeface="+mn-ea"/>
          <a:cs typeface="+mn-cs"/>
        </a:defRPr>
      </a:lvl5pPr>
      <a:lvl6pPr marL="1285875" algn="l" defTabSz="514350" rtl="0" eaLnBrk="1" latinLnBrk="0" hangingPunct="1">
        <a:defRPr sz="1000" kern="1200">
          <a:solidFill>
            <a:schemeClr val="tx1"/>
          </a:solidFill>
          <a:latin typeface="+mn-lt"/>
          <a:ea typeface="+mn-ea"/>
          <a:cs typeface="+mn-cs"/>
        </a:defRPr>
      </a:lvl6pPr>
      <a:lvl7pPr marL="1543685" algn="l" defTabSz="514350" rtl="0" eaLnBrk="1" latinLnBrk="0" hangingPunct="1">
        <a:defRPr sz="1000" kern="1200">
          <a:solidFill>
            <a:schemeClr val="tx1"/>
          </a:solidFill>
          <a:latin typeface="+mn-lt"/>
          <a:ea typeface="+mn-ea"/>
          <a:cs typeface="+mn-cs"/>
        </a:defRPr>
      </a:lvl7pPr>
      <a:lvl8pPr marL="1800860" algn="l" defTabSz="514350" rtl="0" eaLnBrk="1" latinLnBrk="0" hangingPunct="1">
        <a:defRPr sz="1000" kern="1200">
          <a:solidFill>
            <a:schemeClr val="tx1"/>
          </a:solidFill>
          <a:latin typeface="+mn-lt"/>
          <a:ea typeface="+mn-ea"/>
          <a:cs typeface="+mn-cs"/>
        </a:defRPr>
      </a:lvl8pPr>
      <a:lvl9pPr marL="2058035" algn="l" defTabSz="514350" rtl="0" eaLnBrk="1" latinLnBrk="0" hangingPunct="1">
        <a:defRPr sz="10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2" Type="http://schemas.openxmlformats.org/officeDocument/2006/relationships/slideLayout" Target="../slideLayouts/slideLayout9.xml"/><Relationship Id="rId1" Type="http://schemas.openxmlformats.org/officeDocument/2006/relationships/tags" Target="../tags/tag49.xml"/></Relationships>
</file>

<file path=ppt/slides/_rels/slide12.xml.rels><?xml version="1.0" encoding="UTF-8" standalone="yes"?>
<Relationships xmlns="http://schemas.openxmlformats.org/package/2006/relationships"><Relationship Id="rId3" Type="http://schemas.openxmlformats.org/officeDocument/2006/relationships/slideLayout" Target="../slideLayouts/slideLayout9.xml"/><Relationship Id="rId2" Type="http://schemas.openxmlformats.org/officeDocument/2006/relationships/image" Target="../media/image5.png"/><Relationship Id="rId1" Type="http://schemas.openxmlformats.org/officeDocument/2006/relationships/image" Target="../media/image4.png"/></Relationships>
</file>

<file path=ppt/slides/_rels/slide13.xml.rels><?xml version="1.0" encoding="UTF-8" standalone="yes"?>
<Relationships xmlns="http://schemas.openxmlformats.org/package/2006/relationships"><Relationship Id="rId2" Type="http://schemas.openxmlformats.org/officeDocument/2006/relationships/slideLayout" Target="../slideLayouts/slideLayout9.xml"/><Relationship Id="rId1" Type="http://schemas.openxmlformats.org/officeDocument/2006/relationships/tags" Target="../tags/tag50.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9" Type="http://schemas.openxmlformats.org/officeDocument/2006/relationships/slideLayout" Target="../slideLayouts/slideLayout11.xml"/><Relationship Id="rId8" Type="http://schemas.openxmlformats.org/officeDocument/2006/relationships/tags" Target="../tags/tag41.xml"/><Relationship Id="rId7" Type="http://schemas.openxmlformats.org/officeDocument/2006/relationships/tags" Target="../tags/tag40.xml"/><Relationship Id="rId6" Type="http://schemas.openxmlformats.org/officeDocument/2006/relationships/tags" Target="../tags/tag39.xml"/><Relationship Id="rId5" Type="http://schemas.openxmlformats.org/officeDocument/2006/relationships/tags" Target="../tags/tag38.xml"/><Relationship Id="rId4" Type="http://schemas.openxmlformats.org/officeDocument/2006/relationships/tags" Target="../tags/tag37.xml"/><Relationship Id="rId3" Type="http://schemas.openxmlformats.org/officeDocument/2006/relationships/tags" Target="../tags/tag36.xml"/><Relationship Id="rId2" Type="http://schemas.openxmlformats.org/officeDocument/2006/relationships/tags" Target="../tags/tag35.xml"/><Relationship Id="rId1" Type="http://schemas.openxmlformats.org/officeDocument/2006/relationships/tags" Target="../tags/tag34.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4" Type="http://schemas.openxmlformats.org/officeDocument/2006/relationships/notesSlide" Target="../notesSlides/notesSlide1.xml"/><Relationship Id="rId3" Type="http://schemas.openxmlformats.org/officeDocument/2006/relationships/slideLayout" Target="../slideLayouts/slideLayout2.xml"/><Relationship Id="rId2" Type="http://schemas.openxmlformats.org/officeDocument/2006/relationships/tags" Target="../tags/tag43.xml"/><Relationship Id="rId1" Type="http://schemas.openxmlformats.org/officeDocument/2006/relationships/tags" Target="../tags/tag4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8.xml"/><Relationship Id="rId2" Type="http://schemas.openxmlformats.org/officeDocument/2006/relationships/tags" Target="../tags/tag45.xml"/><Relationship Id="rId1" Type="http://schemas.openxmlformats.org/officeDocument/2006/relationships/tags" Target="../tags/tag44.xml"/></Relationships>
</file>

<file path=ppt/slides/_rels/slide7.xml.rels><?xml version="1.0" encoding="UTF-8" standalone="yes"?>
<Relationships xmlns="http://schemas.openxmlformats.org/package/2006/relationships"><Relationship Id="rId2" Type="http://schemas.openxmlformats.org/officeDocument/2006/relationships/slideLayout" Target="../slideLayouts/slideLayout8.xml"/><Relationship Id="rId1" Type="http://schemas.openxmlformats.org/officeDocument/2006/relationships/tags" Target="../tags/tag46.xml"/></Relationships>
</file>

<file path=ppt/slides/_rels/slide8.xml.rels><?xml version="1.0" encoding="UTF-8" standalone="yes"?>
<Relationships xmlns="http://schemas.openxmlformats.org/package/2006/relationships"><Relationship Id="rId2" Type="http://schemas.openxmlformats.org/officeDocument/2006/relationships/slideLayout" Target="../slideLayouts/slideLayout8.xml"/><Relationship Id="rId1" Type="http://schemas.openxmlformats.org/officeDocument/2006/relationships/tags" Target="../tags/tag47.xml"/></Relationships>
</file>

<file path=ppt/slides/_rels/slide9.xml.rels><?xml version="1.0" encoding="UTF-8" standalone="yes"?>
<Relationships xmlns="http://schemas.openxmlformats.org/package/2006/relationships"><Relationship Id="rId2" Type="http://schemas.openxmlformats.org/officeDocument/2006/relationships/slideLayout" Target="../slideLayouts/slideLayout8.xml"/><Relationship Id="rId1" Type="http://schemas.openxmlformats.org/officeDocument/2006/relationships/tags" Target="../tags/tag4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2583164" y="788588"/>
            <a:ext cx="4049680" cy="646331"/>
          </a:xfrm>
          <a:prstGeom prst="rect">
            <a:avLst/>
          </a:prstGeom>
          <a:noFill/>
        </p:spPr>
        <p:txBody>
          <a:bodyPr wrap="square" rtlCol="0">
            <a:spAutoFit/>
          </a:bodyPr>
          <a:lstStyle/>
          <a:p>
            <a:pPr algn="ctr" rtl="0" fontAlgn="auto">
              <a:spcBef>
                <a:spcPts val="0"/>
              </a:spcBef>
              <a:spcAft>
                <a:spcPts val="0"/>
              </a:spcAft>
            </a:pPr>
            <a:r>
              <a:rPr lang="zh-CN" altLang="en-US" sz="3600" b="1" dirty="0">
                <a:solidFill>
                  <a:srgbClr val="0000FF"/>
                </a:solidFill>
                <a:latin typeface="微软雅黑" panose="020B0503020204020204" charset="-122"/>
                <a:ea typeface="微软雅黑" panose="020B0503020204020204" charset="-122"/>
                <a:cs typeface="Arial" panose="020B0604020202020204"/>
              </a:rPr>
              <a:t>世界近代史</a:t>
            </a:r>
            <a:endParaRPr lang="zh-CN" altLang="en-US" sz="3600" b="1" dirty="0">
              <a:solidFill>
                <a:srgbClr val="0000FF"/>
              </a:solidFill>
              <a:latin typeface="微软雅黑" panose="020B0503020204020204" charset="-122"/>
              <a:ea typeface="微软雅黑" panose="020B0503020204020204" charset="-122"/>
              <a:cs typeface="Arial" panose="020B0604020202020204"/>
            </a:endParaRPr>
          </a:p>
        </p:txBody>
      </p:sp>
      <p:sp>
        <p:nvSpPr>
          <p:cNvPr id="5" name="文本框 4"/>
          <p:cNvSpPr txBox="1"/>
          <p:nvPr/>
        </p:nvSpPr>
        <p:spPr>
          <a:xfrm>
            <a:off x="436036" y="1419622"/>
            <a:ext cx="8280920" cy="3416320"/>
          </a:xfrm>
          <a:prstGeom prst="rect">
            <a:avLst/>
          </a:prstGeom>
          <a:noFill/>
        </p:spPr>
        <p:txBody>
          <a:bodyPr wrap="square" rtlCol="0">
            <a:spAutoFit/>
          </a:bodyPr>
          <a:lstStyle/>
          <a:p>
            <a:pPr algn="just" rtl="0" fontAlgn="auto">
              <a:lnSpc>
                <a:spcPct val="150000"/>
              </a:lnSpc>
              <a:spcBef>
                <a:spcPts val="0"/>
              </a:spcBef>
              <a:spcAft>
                <a:spcPts val="0"/>
              </a:spcAft>
            </a:pPr>
            <a:r>
              <a:rPr lang="en-US" altLang="zh-CN" sz="2400" b="1" dirty="0">
                <a:solidFill>
                  <a:prstClr val="black"/>
                </a:solidFill>
                <a:latin typeface="华文楷体" panose="02010600040101010101" pitchFamily="2" charset="-122"/>
                <a:ea typeface="华文楷体" panose="02010600040101010101" pitchFamily="2" charset="-122"/>
                <a:cs typeface="仿宋" panose="02010609060101010101" charset="-122"/>
              </a:rPr>
              <a:t>       </a:t>
            </a:r>
            <a:r>
              <a:rPr lang="zh-CN" altLang="en-US" sz="2400" b="1" dirty="0">
                <a:solidFill>
                  <a:prstClr val="black"/>
                </a:solidFill>
                <a:latin typeface="黑体" panose="02010609060101010101" pitchFamily="49" charset="-122"/>
                <a:ea typeface="黑体" panose="02010609060101010101" pitchFamily="49" charset="-122"/>
                <a:cs typeface="仿宋" panose="02010609060101010101" charset="-122"/>
              </a:rPr>
              <a:t>世界近代史的起讫时间大约是从</a:t>
            </a:r>
            <a:r>
              <a:rPr lang="en-US" altLang="zh-CN" sz="2400" b="1" dirty="0">
                <a:solidFill>
                  <a:srgbClr val="FF0000"/>
                </a:solidFill>
                <a:latin typeface="黑体" panose="02010609060101010101" pitchFamily="49" charset="-122"/>
                <a:ea typeface="黑体" panose="02010609060101010101" pitchFamily="49" charset="-122"/>
                <a:cs typeface="仿宋" panose="02010609060101010101" charset="-122"/>
              </a:rPr>
              <a:t>16</a:t>
            </a:r>
            <a:r>
              <a:rPr lang="zh-CN" altLang="en-US" sz="2400" b="1" dirty="0">
                <a:solidFill>
                  <a:srgbClr val="FF0000"/>
                </a:solidFill>
                <a:latin typeface="黑体" panose="02010609060101010101" pitchFamily="49" charset="-122"/>
                <a:ea typeface="黑体" panose="02010609060101010101" pitchFamily="49" charset="-122"/>
                <a:cs typeface="仿宋" panose="02010609060101010101" charset="-122"/>
              </a:rPr>
              <a:t>世纪初至</a:t>
            </a:r>
            <a:r>
              <a:rPr lang="en-US" altLang="zh-CN" sz="2400" b="1" dirty="0">
                <a:solidFill>
                  <a:srgbClr val="FF0000"/>
                </a:solidFill>
                <a:latin typeface="黑体" panose="02010609060101010101" pitchFamily="49" charset="-122"/>
                <a:ea typeface="黑体" panose="02010609060101010101" pitchFamily="49" charset="-122"/>
                <a:cs typeface="仿宋" panose="02010609060101010101" charset="-122"/>
              </a:rPr>
              <a:t>19</a:t>
            </a:r>
            <a:r>
              <a:rPr lang="zh-CN" altLang="en-US" sz="2400" b="1" dirty="0">
                <a:solidFill>
                  <a:srgbClr val="FF0000"/>
                </a:solidFill>
                <a:latin typeface="黑体" panose="02010609060101010101" pitchFamily="49" charset="-122"/>
                <a:ea typeface="黑体" panose="02010609060101010101" pitchFamily="49" charset="-122"/>
                <a:cs typeface="仿宋" panose="02010609060101010101" charset="-122"/>
              </a:rPr>
              <a:t>世纪末</a:t>
            </a:r>
            <a:r>
              <a:rPr lang="zh-CN" altLang="en-US" sz="2400" b="1" dirty="0">
                <a:solidFill>
                  <a:prstClr val="black"/>
                </a:solidFill>
                <a:latin typeface="黑体" panose="02010609060101010101" pitchFamily="49" charset="-122"/>
                <a:ea typeface="黑体" panose="02010609060101010101" pitchFamily="49" charset="-122"/>
                <a:cs typeface="仿宋" panose="02010609060101010101" charset="-122"/>
              </a:rPr>
              <a:t>，是</a:t>
            </a:r>
            <a:r>
              <a:rPr lang="zh-CN" altLang="en-US" sz="2400" b="1" dirty="0">
                <a:solidFill>
                  <a:srgbClr val="FF0000"/>
                </a:solidFill>
                <a:latin typeface="黑体" panose="02010609060101010101" pitchFamily="49" charset="-122"/>
                <a:ea typeface="黑体" panose="02010609060101010101" pitchFamily="49" charset="-122"/>
                <a:cs typeface="仿宋" panose="02010609060101010101" charset="-122"/>
              </a:rPr>
              <a:t>资本主义社会制度萌生、确立、发展和演变的历史</a:t>
            </a:r>
            <a:r>
              <a:rPr lang="zh-CN" altLang="en-US" sz="2400" b="1" dirty="0">
                <a:solidFill>
                  <a:prstClr val="black"/>
                </a:solidFill>
                <a:latin typeface="黑体" panose="02010609060101010101" pitchFamily="49" charset="-122"/>
                <a:ea typeface="黑体" panose="02010609060101010101" pitchFamily="49" charset="-122"/>
                <a:cs typeface="仿宋" panose="02010609060101010101" charset="-122"/>
              </a:rPr>
              <a:t>。</a:t>
            </a:r>
            <a:endParaRPr lang="zh-CN" altLang="en-US" sz="2400" b="1" dirty="0">
              <a:solidFill>
                <a:prstClr val="black"/>
              </a:solidFill>
              <a:latin typeface="黑体" panose="02010609060101010101" pitchFamily="49" charset="-122"/>
              <a:ea typeface="黑体" panose="02010609060101010101" pitchFamily="49" charset="-122"/>
              <a:cs typeface="仿宋" panose="02010609060101010101" charset="-122"/>
            </a:endParaRPr>
          </a:p>
          <a:p>
            <a:pPr algn="just" rtl="0" fontAlgn="auto">
              <a:lnSpc>
                <a:spcPct val="150000"/>
              </a:lnSpc>
              <a:spcBef>
                <a:spcPts val="0"/>
              </a:spcBef>
              <a:spcAft>
                <a:spcPts val="0"/>
              </a:spcAft>
            </a:pPr>
            <a:r>
              <a:rPr lang="zh-CN" altLang="en-US" sz="2400" b="1" dirty="0">
                <a:solidFill>
                  <a:prstClr val="black"/>
                </a:solidFill>
                <a:latin typeface="黑体" panose="02010609060101010101" pitchFamily="49" charset="-122"/>
                <a:ea typeface="黑体" panose="02010609060101010101" pitchFamily="49" charset="-122"/>
                <a:cs typeface="仿宋" panose="02010609060101010101" charset="-122"/>
              </a:rPr>
              <a:t>    在这一历史阶段中，世界各地区之间相对孤立和相互隔绝的状态被日益发展的资本主义世界市场和殖民扩张所打破，人类逐渐步入相互联系、相互依赖的阶段，进而产生了真正意义上的世界历史。</a:t>
            </a:r>
            <a:endParaRPr lang="zh-CN" altLang="en-US" sz="2400" b="1" dirty="0">
              <a:solidFill>
                <a:prstClr val="black"/>
              </a:solidFill>
              <a:latin typeface="黑体" panose="02010609060101010101" pitchFamily="49" charset="-122"/>
              <a:ea typeface="黑体" panose="02010609060101010101" pitchFamily="49" charset="-122"/>
              <a:cs typeface="仿宋" panose="02010609060101010101" charset="-122"/>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504315" y="1419622"/>
            <a:ext cx="8136904" cy="1667764"/>
          </a:xfrm>
          <a:prstGeom prst="rect">
            <a:avLst/>
          </a:prstGeom>
          <a:noFill/>
          <a:ln w="9525">
            <a:noFill/>
          </a:ln>
        </p:spPr>
        <p:txBody>
          <a:bodyPr wrap="square">
            <a:spAutoFit/>
          </a:bodyPr>
          <a:lstStyle/>
          <a:p>
            <a:pPr algn="just" defTabSz="802640" rtl="0">
              <a:lnSpc>
                <a:spcPct val="150000"/>
              </a:lnSpc>
              <a:defRPr/>
            </a:pPr>
            <a:r>
              <a:rPr lang="zh-CN" altLang="en-US" sz="2400" b="1" noProof="1">
                <a:solidFill>
                  <a:prstClr val="black"/>
                </a:solidFill>
                <a:latin typeface="黑体" panose="02010609060101010101" pitchFamily="49" charset="-122"/>
                <a:ea typeface="黑体" panose="02010609060101010101" pitchFamily="49" charset="-122"/>
                <a:cs typeface="Arial" panose="020B0604020202020204"/>
              </a:rPr>
              <a:t>    </a:t>
            </a:r>
            <a:r>
              <a:rPr lang="zh-CN" altLang="en-US" sz="2400" b="1" noProof="1">
                <a:solidFill>
                  <a:srgbClr val="FF0000"/>
                </a:solidFill>
                <a:latin typeface="黑体" panose="02010609060101010101" pitchFamily="49" charset="-122"/>
                <a:ea typeface="黑体" panose="02010609060101010101" pitchFamily="49" charset="-122"/>
                <a:cs typeface="Arial" panose="020B0604020202020204"/>
              </a:rPr>
              <a:t>农产品的富余</a:t>
            </a:r>
            <a:r>
              <a:rPr lang="zh-CN" altLang="en-US" sz="2400" b="1" noProof="1">
                <a:solidFill>
                  <a:srgbClr val="0000CC"/>
                </a:solidFill>
                <a:latin typeface="黑体" panose="02010609060101010101" pitchFamily="49" charset="-122"/>
                <a:ea typeface="黑体" panose="02010609060101010101" pitchFamily="49" charset="-122"/>
                <a:cs typeface="Arial" panose="020B0604020202020204"/>
              </a:rPr>
              <a:t>，加上</a:t>
            </a:r>
            <a:r>
              <a:rPr lang="zh-CN" altLang="en-US" sz="2400" b="1" noProof="1">
                <a:solidFill>
                  <a:srgbClr val="FF0000"/>
                </a:solidFill>
                <a:latin typeface="黑体" panose="02010609060101010101" pitchFamily="49" charset="-122"/>
                <a:ea typeface="黑体" panose="02010609060101010101" pitchFamily="49" charset="-122"/>
                <a:cs typeface="Arial" panose="020B0604020202020204"/>
              </a:rPr>
              <a:t>城市需求的增加</a:t>
            </a:r>
            <a:r>
              <a:rPr lang="zh-CN" altLang="en-US" sz="2400" b="1" noProof="1">
                <a:solidFill>
                  <a:srgbClr val="0000CC"/>
                </a:solidFill>
                <a:latin typeface="黑体" panose="02010609060101010101" pitchFamily="49" charset="-122"/>
                <a:ea typeface="黑体" panose="02010609060101010101" pitchFamily="49" charset="-122"/>
                <a:cs typeface="Arial" panose="020B0604020202020204"/>
              </a:rPr>
              <a:t>，使得更多的农产品和畜产品得以进入</a:t>
            </a:r>
            <a:r>
              <a:rPr lang="zh-CN" altLang="en-US" sz="2400" b="1" noProof="1">
                <a:solidFill>
                  <a:srgbClr val="FF0000"/>
                </a:solidFill>
                <a:latin typeface="黑体" panose="02010609060101010101" pitchFamily="49" charset="-122"/>
                <a:ea typeface="黑体" panose="02010609060101010101" pitchFamily="49" charset="-122"/>
                <a:cs typeface="Arial" panose="020B0604020202020204"/>
              </a:rPr>
              <a:t>市场</a:t>
            </a:r>
            <a:r>
              <a:rPr lang="zh-CN" altLang="en-US" sz="2400" b="1" noProof="1">
                <a:solidFill>
                  <a:srgbClr val="0000CC"/>
                </a:solidFill>
                <a:latin typeface="黑体" panose="02010609060101010101" pitchFamily="49" charset="-122"/>
                <a:ea typeface="黑体" panose="02010609060101010101" pitchFamily="49" charset="-122"/>
                <a:cs typeface="Arial" panose="020B0604020202020204"/>
              </a:rPr>
              <a:t>。一些商人将在乡村市场收购的产品运到港口或更远的地方。</a:t>
            </a:r>
            <a:endParaRPr lang="zh-CN" altLang="en-US" sz="2400" b="1" noProof="1">
              <a:solidFill>
                <a:srgbClr val="0000CC"/>
              </a:solidFill>
              <a:latin typeface="黑体" panose="02010609060101010101" pitchFamily="49" charset="-122"/>
              <a:ea typeface="黑体" panose="02010609060101010101" pitchFamily="49" charset="-122"/>
              <a:cs typeface="Arial" panose="020B0604020202020204"/>
            </a:endParaRPr>
          </a:p>
        </p:txBody>
      </p:sp>
      <p:sp>
        <p:nvSpPr>
          <p:cNvPr id="3" name="矩形 53"/>
          <p:cNvSpPr/>
          <p:nvPr/>
        </p:nvSpPr>
        <p:spPr>
          <a:xfrm>
            <a:off x="457740" y="3547795"/>
            <a:ext cx="8230054" cy="399981"/>
          </a:xfrm>
          <a:prstGeom prst="rect">
            <a:avLst/>
          </a:prstGeom>
          <a:solidFill>
            <a:schemeClr val="bg2"/>
          </a:solidFill>
          <a:ln w="9525">
            <a:noFill/>
          </a:ln>
        </p:spPr>
        <p:txBody>
          <a:bodyPr>
            <a:spAutoFit/>
          </a:bodyPr>
          <a:lstStyle/>
          <a:p>
            <a:pPr algn="ctr" defTabSz="802640" rtl="0">
              <a:defRPr/>
            </a:pPr>
            <a:r>
              <a:rPr lang="zh-CN" altLang="en-US" sz="2000" b="1" noProof="1">
                <a:solidFill>
                  <a:srgbClr val="CC0000"/>
                </a:solidFill>
                <a:latin typeface="黑体" panose="02010609060101010101" pitchFamily="49" charset="-122"/>
                <a:ea typeface="黑体" panose="02010609060101010101" pitchFamily="49" charset="-122"/>
                <a:cs typeface="Arial" panose="020B0604020202020204"/>
              </a:rPr>
              <a:t>随着剩余农产品的增多，</a:t>
            </a:r>
            <a:r>
              <a:rPr lang="zh-CN" altLang="en-US" sz="2000" b="1" noProof="1">
                <a:solidFill>
                  <a:srgbClr val="0000CC"/>
                </a:solidFill>
                <a:latin typeface="黑体" panose="02010609060101010101" pitchFamily="49" charset="-122"/>
                <a:ea typeface="黑体" panose="02010609060101010101" pitchFamily="49" charset="-122"/>
                <a:cs typeface="Arial" panose="020B0604020202020204"/>
              </a:rPr>
              <a:t>手工业</a:t>
            </a:r>
            <a:r>
              <a:rPr lang="zh-CN" altLang="en-US" sz="2000" b="1" noProof="1">
                <a:solidFill>
                  <a:srgbClr val="CC0000"/>
                </a:solidFill>
                <a:latin typeface="黑体" panose="02010609060101010101" pitchFamily="49" charset="-122"/>
                <a:ea typeface="黑体" panose="02010609060101010101" pitchFamily="49" charset="-122"/>
                <a:cs typeface="Arial" panose="020B0604020202020204"/>
              </a:rPr>
              <a:t>得到发展并逐渐</a:t>
            </a:r>
            <a:r>
              <a:rPr lang="zh-CN" altLang="en-US" sz="2000" b="1" noProof="1">
                <a:solidFill>
                  <a:srgbClr val="0000CC"/>
                </a:solidFill>
                <a:latin typeface="黑体" panose="02010609060101010101" pitchFamily="49" charset="-122"/>
                <a:ea typeface="黑体" panose="02010609060101010101" pitchFamily="49" charset="-122"/>
                <a:cs typeface="Arial" panose="020B0604020202020204"/>
              </a:rPr>
              <a:t>从农业中分离出来</a:t>
            </a:r>
            <a:r>
              <a:rPr lang="en-US" altLang="zh-CN" sz="2000" b="1" noProof="1">
                <a:solidFill>
                  <a:srgbClr val="CC0000"/>
                </a:solidFill>
                <a:latin typeface="黑体" panose="02010609060101010101" pitchFamily="49" charset="-122"/>
                <a:ea typeface="黑体" panose="02010609060101010101" pitchFamily="49" charset="-122"/>
                <a:cs typeface="Arial" panose="020B0604020202020204"/>
              </a:rPr>
              <a:t>——</a:t>
            </a:r>
            <a:endParaRPr lang="zh-CN" altLang="en-US" sz="2000" b="1" noProof="1">
              <a:solidFill>
                <a:srgbClr val="CC0000"/>
              </a:solidFill>
              <a:latin typeface="黑体" panose="02010609060101010101" pitchFamily="49" charset="-122"/>
              <a:ea typeface="黑体" panose="02010609060101010101" pitchFamily="49" charset="-122"/>
              <a:cs typeface="Arial" panose="020B0604020202020204"/>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ssolv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dissolve">
                                      <p:cBhvr>
                                        <p:cTn id="12"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WordArt 4"/>
          <p:cNvSpPr>
            <a:spLocks noTextEdit="1"/>
          </p:cNvSpPr>
          <p:nvPr/>
        </p:nvSpPr>
        <p:spPr>
          <a:xfrm>
            <a:off x="2471738" y="292894"/>
            <a:ext cx="4048125" cy="708422"/>
          </a:xfrm>
          <a:prstGeom prst="rect">
            <a:avLst/>
          </a:prstGeom>
        </p:spPr>
        <p:txBody>
          <a:bodyPr wrap="none" fromWordArt="1">
            <a:prstTxWarp prst="textPlain">
              <a:avLst>
                <a:gd name="adj" fmla="val 50000"/>
              </a:avLst>
            </a:prstTxWarp>
            <a:normAutofit fontScale="77500" lnSpcReduction="20000"/>
          </a:bodyPr>
          <a:lstStyle/>
          <a:p>
            <a:pPr algn="ctr"/>
            <a:r>
              <a:rPr lang="zh-CN" altLang="en-US" sz="6000" spc="1201">
                <a:solidFill>
                  <a:srgbClr val="C00000"/>
                </a:solidFill>
                <a:effectLst>
                  <a:outerShdw dist="45791" dir="3378595" algn="ctr" rotWithShape="0">
                    <a:srgbClr val="4D4D4D">
                      <a:alpha val="79999"/>
                    </a:srgbClr>
                  </a:outerShdw>
                </a:effectLst>
                <a:latin typeface="隶书" panose="02010509060101010101" charset="-122"/>
                <a:ea typeface="隶书" panose="02010509060101010101" charset="-122"/>
              </a:rPr>
              <a:t>     </a:t>
            </a:r>
            <a:endParaRPr lang="zh-CN" altLang="en-US" sz="6000" spc="1201">
              <a:solidFill>
                <a:srgbClr val="C00000"/>
              </a:solidFill>
              <a:effectLst>
                <a:outerShdw dist="45791" dir="3378595" algn="ctr" rotWithShape="0">
                  <a:srgbClr val="4D4D4D">
                    <a:alpha val="79999"/>
                  </a:srgbClr>
                </a:outerShdw>
              </a:effectLst>
              <a:latin typeface="隶书" panose="02010509060101010101" charset="-122"/>
              <a:ea typeface="隶书" panose="02010509060101010101" charset="-122"/>
            </a:endParaRPr>
          </a:p>
        </p:txBody>
      </p:sp>
      <p:sp>
        <p:nvSpPr>
          <p:cNvPr id="10" name="文本框 9"/>
          <p:cNvSpPr txBox="1"/>
          <p:nvPr/>
        </p:nvSpPr>
        <p:spPr>
          <a:xfrm>
            <a:off x="445165" y="1343546"/>
            <a:ext cx="8208912" cy="2308324"/>
          </a:xfrm>
          <a:prstGeom prst="rect">
            <a:avLst/>
          </a:prstGeom>
          <a:noFill/>
          <a:ln w="19050">
            <a:solidFill>
              <a:schemeClr val="bg1">
                <a:lumMod val="85000"/>
              </a:schemeClr>
            </a:solidFill>
            <a:prstDash val="sysDot"/>
          </a:ln>
        </p:spPr>
        <p:txBody>
          <a:bodyPr wrap="square">
            <a:spAutoFit/>
          </a:bodyPr>
          <a:lstStyle>
            <a:defPPr>
              <a:defRPr lang="zh-CN"/>
            </a:defPPr>
            <a:lvl1pPr algn="just">
              <a:defRPr sz="1800" kern="0">
                <a:effectLst/>
                <a:latin typeface="Calibri" panose="020F0502020204030204" pitchFamily="34" charset="0"/>
                <a:ea typeface="楷体" panose="02010609060101010101" pitchFamily="49" charset="-122"/>
              </a:defRPr>
            </a:lvl1pPr>
          </a:lstStyle>
          <a:p>
            <a:r>
              <a:rPr lang="zh-CN" altLang="zh-CN" b="1" dirty="0"/>
              <a:t>材料一： </a:t>
            </a:r>
            <a:r>
              <a:rPr lang="zh-CN" altLang="zh-CN" dirty="0"/>
              <a:t>商人不仅向工人提供原料，而且还提供统一的生产工具，工人成为完全出卖劳动力的雇佣劳动者，与雇主形成彻底的雇佣关系。由于生产工具统一配备，因而工人常常需要在同一个地点集中劳动，于是就形成了集中的手工工场。雇工分工合作，进一步提高了劳动生产率。</a:t>
            </a:r>
            <a:endParaRPr lang="zh-CN" altLang="zh-CN" dirty="0"/>
          </a:p>
          <a:p>
            <a:pPr algn="r"/>
            <a:r>
              <a:rPr lang="en-US" altLang="zh-CN" dirty="0"/>
              <a:t>                                                         </a:t>
            </a:r>
            <a:r>
              <a:rPr lang="zh-CN" altLang="zh-CN" dirty="0"/>
              <a:t>——部编版《世界历史》九年级</a:t>
            </a:r>
            <a:r>
              <a:rPr lang="zh-CN" altLang="zh-CN" dirty="0" smtClean="0"/>
              <a:t>上</a:t>
            </a:r>
            <a:r>
              <a:rPr lang="zh-CN" altLang="en-US" dirty="0" smtClean="0"/>
              <a:t>册</a:t>
            </a:r>
            <a:endParaRPr lang="en-US" altLang="zh-CN" dirty="0"/>
          </a:p>
          <a:p>
            <a:r>
              <a:rPr lang="zh-CN" altLang="zh-CN" b="1" dirty="0"/>
              <a:t>材料二：</a:t>
            </a:r>
            <a:r>
              <a:rPr lang="zh-CN" altLang="zh-CN" dirty="0"/>
              <a:t>···这种生产直接面向市场，由“商人直接支配生产”，手工业者失去了对生产资料的所有权，也不再与市场发生直接联系。很快，其他部门也出现了这种资本与劳动的分离。</a:t>
            </a:r>
            <a:r>
              <a:rPr lang="en-US" altLang="zh-CN" dirty="0"/>
              <a:t>        </a:t>
            </a:r>
            <a:r>
              <a:rPr lang="en-US" altLang="zh-CN" dirty="0" smtClean="0"/>
              <a:t>                                </a:t>
            </a:r>
            <a:r>
              <a:rPr lang="zh-CN" altLang="zh-CN" dirty="0" smtClean="0"/>
              <a:t>——</a:t>
            </a:r>
            <a:r>
              <a:rPr lang="zh-CN" altLang="zh-CN" dirty="0"/>
              <a:t>部编版《世界历史》九年级上册</a:t>
            </a:r>
            <a:endParaRPr lang="zh-CN" altLang="zh-CN" dirty="0"/>
          </a:p>
        </p:txBody>
      </p:sp>
      <p:sp>
        <p:nvSpPr>
          <p:cNvPr id="12" name="文本框 11"/>
          <p:cNvSpPr txBox="1"/>
          <p:nvPr/>
        </p:nvSpPr>
        <p:spPr>
          <a:xfrm>
            <a:off x="308745" y="4218671"/>
            <a:ext cx="6514729" cy="400110"/>
          </a:xfrm>
          <a:prstGeom prst="rect">
            <a:avLst/>
          </a:prstGeom>
          <a:noFill/>
        </p:spPr>
        <p:txBody>
          <a:bodyPr wrap="square">
            <a:spAutoFit/>
          </a:bodyPr>
          <a:lstStyle/>
          <a:p>
            <a:r>
              <a:rPr lang="zh-CN" altLang="zh-CN" sz="2000" b="1" kern="100" dirty="0">
                <a:effectLst/>
                <a:latin typeface="黑体" panose="02010609060101010101" pitchFamily="49" charset="-122"/>
                <a:ea typeface="黑体" panose="02010609060101010101" pitchFamily="49" charset="-122"/>
                <a:cs typeface="Times New Roman" panose="02020603050405020304" pitchFamily="18" charset="0"/>
              </a:rPr>
              <a:t>（</a:t>
            </a:r>
            <a:r>
              <a:rPr lang="en-US" altLang="zh-CN" sz="2000" b="1" kern="100" dirty="0">
                <a:effectLst/>
                <a:latin typeface="黑体" panose="02010609060101010101" pitchFamily="49" charset="-122"/>
                <a:ea typeface="黑体" panose="02010609060101010101" pitchFamily="49" charset="-122"/>
                <a:cs typeface="Times New Roman" panose="02020603050405020304" pitchFamily="18" charset="0"/>
              </a:rPr>
              <a:t>1</a:t>
            </a:r>
            <a:r>
              <a:rPr lang="zh-CN" altLang="zh-CN" sz="2000" b="1" kern="100" dirty="0">
                <a:effectLst/>
                <a:latin typeface="黑体" panose="02010609060101010101" pitchFamily="49" charset="-122"/>
                <a:ea typeface="黑体" panose="02010609060101010101" pitchFamily="49" charset="-122"/>
                <a:cs typeface="Times New Roman" panose="02020603050405020304" pitchFamily="18" charset="0"/>
              </a:rPr>
              <a:t>）雇佣劳动</a:t>
            </a:r>
            <a:r>
              <a:rPr lang="en-US" altLang="zh-CN" sz="2000" b="1" kern="100" dirty="0">
                <a:effectLst/>
                <a:latin typeface="黑体" panose="02010609060101010101" pitchFamily="49" charset="-122"/>
                <a:ea typeface="黑体" panose="02010609060101010101" pitchFamily="49" charset="-122"/>
                <a:cs typeface="Times New Roman" panose="02020603050405020304" pitchFamily="18" charset="0"/>
              </a:rPr>
              <a:t>  </a:t>
            </a:r>
            <a:r>
              <a:rPr lang="zh-CN" altLang="zh-CN" sz="2000" b="1" kern="100" dirty="0">
                <a:effectLst/>
                <a:latin typeface="黑体" panose="02010609060101010101" pitchFamily="49" charset="-122"/>
                <a:ea typeface="黑体" panose="02010609060101010101" pitchFamily="49" charset="-122"/>
                <a:cs typeface="Times New Roman" panose="02020603050405020304" pitchFamily="18" charset="0"/>
              </a:rPr>
              <a:t>（</a:t>
            </a:r>
            <a:r>
              <a:rPr lang="en-US" altLang="zh-CN" sz="2000" b="1" kern="100" dirty="0">
                <a:effectLst/>
                <a:latin typeface="黑体" panose="02010609060101010101" pitchFamily="49" charset="-122"/>
                <a:ea typeface="黑体" panose="02010609060101010101" pitchFamily="49" charset="-122"/>
                <a:cs typeface="Times New Roman" panose="02020603050405020304" pitchFamily="18" charset="0"/>
              </a:rPr>
              <a:t>2</a:t>
            </a:r>
            <a:r>
              <a:rPr lang="zh-CN" altLang="zh-CN" sz="2000" b="1" kern="100" dirty="0">
                <a:effectLst/>
                <a:latin typeface="黑体" panose="02010609060101010101" pitchFamily="49" charset="-122"/>
                <a:ea typeface="黑体" panose="02010609060101010101" pitchFamily="49" charset="-122"/>
                <a:cs typeface="Times New Roman" panose="02020603050405020304" pitchFamily="18" charset="0"/>
              </a:rPr>
              <a:t>）分工合作</a:t>
            </a:r>
            <a:r>
              <a:rPr lang="en-US" altLang="zh-CN" sz="2000" b="1" kern="100" dirty="0">
                <a:effectLst/>
                <a:latin typeface="黑体" panose="02010609060101010101" pitchFamily="49" charset="-122"/>
                <a:ea typeface="黑体" panose="02010609060101010101" pitchFamily="49" charset="-122"/>
                <a:cs typeface="Times New Roman" panose="02020603050405020304" pitchFamily="18" charset="0"/>
              </a:rPr>
              <a:t>  </a:t>
            </a:r>
            <a:r>
              <a:rPr lang="zh-CN" altLang="zh-CN" sz="2000" b="1" kern="100" dirty="0">
                <a:effectLst/>
                <a:latin typeface="黑体" panose="02010609060101010101" pitchFamily="49" charset="-122"/>
                <a:ea typeface="黑体" panose="02010609060101010101" pitchFamily="49" charset="-122"/>
                <a:cs typeface="Times New Roman" panose="02020603050405020304" pitchFamily="18" charset="0"/>
              </a:rPr>
              <a:t>（</a:t>
            </a:r>
            <a:r>
              <a:rPr lang="en-US" altLang="zh-CN" sz="2000" b="1" kern="100" dirty="0">
                <a:effectLst/>
                <a:latin typeface="黑体" panose="02010609060101010101" pitchFamily="49" charset="-122"/>
                <a:ea typeface="黑体" panose="02010609060101010101" pitchFamily="49" charset="-122"/>
                <a:cs typeface="Times New Roman" panose="02020603050405020304" pitchFamily="18" charset="0"/>
              </a:rPr>
              <a:t>3</a:t>
            </a:r>
            <a:r>
              <a:rPr lang="zh-CN" altLang="zh-CN" sz="2000" b="1" kern="100" dirty="0">
                <a:effectLst/>
                <a:latin typeface="黑体" panose="02010609060101010101" pitchFamily="49" charset="-122"/>
                <a:ea typeface="黑体" panose="02010609060101010101" pitchFamily="49" charset="-122"/>
                <a:cs typeface="Times New Roman" panose="02020603050405020304" pitchFamily="18" charset="0"/>
              </a:rPr>
              <a:t>）</a:t>
            </a:r>
            <a:r>
              <a:rPr lang="zh-CN" altLang="en-US" sz="2000" b="1" kern="100" dirty="0">
                <a:effectLst/>
                <a:latin typeface="黑体" panose="02010609060101010101" pitchFamily="49" charset="-122"/>
                <a:ea typeface="黑体" panose="02010609060101010101" pitchFamily="49" charset="-122"/>
                <a:cs typeface="Times New Roman" panose="02020603050405020304" pitchFamily="18" charset="0"/>
              </a:rPr>
              <a:t>产品</a:t>
            </a:r>
            <a:r>
              <a:rPr lang="zh-CN" altLang="zh-CN" sz="2000" b="1" kern="100" dirty="0">
                <a:effectLst/>
                <a:latin typeface="黑体" panose="02010609060101010101" pitchFamily="49" charset="-122"/>
                <a:ea typeface="黑体" panose="02010609060101010101" pitchFamily="49" charset="-122"/>
                <a:cs typeface="Times New Roman" panose="02020603050405020304" pitchFamily="18" charset="0"/>
              </a:rPr>
              <a:t>面向市场</a:t>
            </a:r>
            <a:endParaRPr lang="zh-CN" altLang="en-US" sz="2000" b="1" dirty="0">
              <a:latin typeface="黑体" panose="02010609060101010101" pitchFamily="49" charset="-122"/>
              <a:ea typeface="黑体" panose="02010609060101010101" pitchFamily="49" charset="-122"/>
            </a:endParaRPr>
          </a:p>
        </p:txBody>
      </p:sp>
      <p:sp>
        <p:nvSpPr>
          <p:cNvPr id="14" name="文本框 13"/>
          <p:cNvSpPr txBox="1"/>
          <p:nvPr/>
        </p:nvSpPr>
        <p:spPr>
          <a:xfrm>
            <a:off x="445165" y="3723878"/>
            <a:ext cx="4572000" cy="400110"/>
          </a:xfrm>
          <a:prstGeom prst="rect">
            <a:avLst/>
          </a:prstGeom>
          <a:noFill/>
        </p:spPr>
        <p:txBody>
          <a:bodyPr wrap="square">
            <a:spAutoFit/>
          </a:bodyPr>
          <a:lstStyle/>
          <a:p>
            <a:r>
              <a:rPr lang="zh-CN" altLang="zh-CN" sz="2000" b="1" kern="100" dirty="0">
                <a:effectLst/>
                <a:latin typeface="黑体" panose="02010609060101010101" pitchFamily="49" charset="-122"/>
                <a:ea typeface="黑体" panose="02010609060101010101" pitchFamily="49" charset="-122"/>
                <a:cs typeface="Times New Roman" panose="02020603050405020304" pitchFamily="18" charset="0"/>
              </a:rPr>
              <a:t>阅读材料，概括手工工场的特征。</a:t>
            </a:r>
            <a:endParaRPr lang="zh-CN" altLang="en-US" sz="2000" b="1" dirty="0">
              <a:latin typeface="黑体" panose="02010609060101010101" pitchFamily="49" charset="-122"/>
              <a:ea typeface="黑体" panose="02010609060101010101" pitchFamily="49" charset="-122"/>
            </a:endParaRPr>
          </a:p>
        </p:txBody>
      </p:sp>
      <p:sp>
        <p:nvSpPr>
          <p:cNvPr id="2" name="矩形 1"/>
          <p:cNvSpPr/>
          <p:nvPr>
            <p:custDataLst>
              <p:tags r:id="rId1"/>
            </p:custDataLst>
          </p:nvPr>
        </p:nvSpPr>
        <p:spPr>
          <a:xfrm>
            <a:off x="395536" y="786994"/>
            <a:ext cx="3460181" cy="476669"/>
          </a:xfrm>
          <a:prstGeom prst="rect">
            <a:avLst/>
          </a:prstGeom>
        </p:spPr>
        <p:txBody>
          <a:bodyPr wrap="square">
            <a:spAutoFit/>
          </a:bodyPr>
          <a:lstStyle/>
          <a:p>
            <a:pPr>
              <a:lnSpc>
                <a:spcPct val="120000"/>
              </a:lnSpc>
            </a:pPr>
            <a:r>
              <a:rPr lang="en-US" altLang="zh-CN" sz="2400" b="1" kern="100" dirty="0">
                <a:solidFill>
                  <a:srgbClr val="FF0000"/>
                </a:solidFill>
                <a:latin typeface="黑体" panose="02010609060101010101" pitchFamily="49" charset="-122"/>
                <a:ea typeface="黑体" panose="02010609060101010101" pitchFamily="49" charset="-122"/>
                <a:cs typeface="Times New Roman" panose="02020603050405020304" pitchFamily="18" charset="0"/>
              </a:rPr>
              <a:t>2.</a:t>
            </a:r>
            <a:r>
              <a:rPr lang="zh-CN" altLang="en-US" sz="2400" b="1" kern="100" dirty="0">
                <a:solidFill>
                  <a:srgbClr val="FF0000"/>
                </a:solidFill>
                <a:latin typeface="黑体" panose="02010609060101010101" pitchFamily="49" charset="-122"/>
                <a:ea typeface="黑体" panose="02010609060101010101" pitchFamily="49" charset="-122"/>
                <a:cs typeface="Times New Roman" panose="02020603050405020304" pitchFamily="18" charset="0"/>
              </a:rPr>
              <a:t>手工工场的发展</a:t>
            </a:r>
            <a:endParaRPr lang="en-US" altLang="zh-CN" sz="2400" b="1" kern="100" dirty="0">
              <a:solidFill>
                <a:srgbClr val="FF0000"/>
              </a:solidFill>
              <a:latin typeface="黑体" panose="02010609060101010101" pitchFamily="49" charset="-122"/>
              <a:ea typeface="黑体" panose="02010609060101010101" pitchFamily="49" charset="-122"/>
              <a:cs typeface="Times New Roman" panose="02020603050405020304" pitchFamily="18" charset="0"/>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528"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1000" fill="hold"/>
                                        <p:tgtEl>
                                          <p:spTgt spid="8"/>
                                        </p:tgtEl>
                                        <p:attrNameLst>
                                          <p:attrName>ppt_w</p:attrName>
                                        </p:attrNameLst>
                                      </p:cBhvr>
                                      <p:tavLst>
                                        <p:tav tm="0">
                                          <p:val>
                                            <p:fltVal val="0"/>
                                          </p:val>
                                        </p:tav>
                                        <p:tav tm="100000">
                                          <p:val>
                                            <p:strVal val="#ppt_w"/>
                                          </p:val>
                                        </p:tav>
                                      </p:tavLst>
                                    </p:anim>
                                    <p:anim calcmode="lin" valueType="num">
                                      <p:cBhvr>
                                        <p:cTn id="8" dur="1000" fill="hold"/>
                                        <p:tgtEl>
                                          <p:spTgt spid="8"/>
                                        </p:tgtEl>
                                        <p:attrNameLst>
                                          <p:attrName>ppt_h</p:attrName>
                                        </p:attrNameLst>
                                      </p:cBhvr>
                                      <p:tavLst>
                                        <p:tav tm="0">
                                          <p:val>
                                            <p:fltVal val="0"/>
                                          </p:val>
                                        </p:tav>
                                        <p:tav tm="100000">
                                          <p:val>
                                            <p:strVal val="#ppt_h"/>
                                          </p:val>
                                        </p:tav>
                                      </p:tavLst>
                                    </p:anim>
                                    <p:animEffect transition="in" filter="fade">
                                      <p:cBhvr>
                                        <p:cTn id="9" dur="1000"/>
                                        <p:tgtEl>
                                          <p:spTgt spid="8"/>
                                        </p:tgtEl>
                                      </p:cBhvr>
                                    </p:animEffect>
                                    <p:anim calcmode="lin" valueType="num">
                                      <p:cBhvr>
                                        <p:cTn id="10" dur="1000" fill="hold"/>
                                        <p:tgtEl>
                                          <p:spTgt spid="8"/>
                                        </p:tgtEl>
                                        <p:attrNameLst>
                                          <p:attrName>ppt_x</p:attrName>
                                        </p:attrNameLst>
                                      </p:cBhvr>
                                      <p:tavLst>
                                        <p:tav tm="0">
                                          <p:val>
                                            <p:fltVal val="0.5"/>
                                          </p:val>
                                        </p:tav>
                                        <p:tav tm="100000">
                                          <p:val>
                                            <p:strVal val="#ppt_x"/>
                                          </p:val>
                                        </p:tav>
                                      </p:tavLst>
                                    </p:anim>
                                    <p:anim calcmode="lin" valueType="num">
                                      <p:cBhvr>
                                        <p:cTn id="11" dur="1000" fill="hold"/>
                                        <p:tgtEl>
                                          <p:spTgt spid="8"/>
                                        </p:tgtEl>
                                        <p:attrNameLst>
                                          <p:attrName>ppt_y</p:attrName>
                                        </p:attrNameLst>
                                      </p:cBhvr>
                                      <p:tavLst>
                                        <p:tav tm="0">
                                          <p:val>
                                            <p:fltVal val="0.5"/>
                                          </p:val>
                                        </p:tav>
                                        <p:tav tm="100000">
                                          <p:val>
                                            <p:strVal val="#ppt_y"/>
                                          </p:val>
                                        </p:tav>
                                      </p:tavLst>
                                    </p:anim>
                                  </p:childTnLst>
                                </p:cTn>
                              </p:par>
                            </p:childTnLst>
                          </p:cTn>
                        </p:par>
                      </p:childTnLst>
                    </p:cTn>
                  </p:par>
                  <p:par>
                    <p:cTn id="12" fill="hold">
                      <p:stCondLst>
                        <p:cond delay="indefinite"/>
                      </p:stCondLst>
                      <p:childTnLst>
                        <p:par>
                          <p:cTn id="13" fill="hold">
                            <p:stCondLst>
                              <p:cond delay="0"/>
                            </p:stCondLst>
                            <p:childTnLst>
                              <p:par>
                                <p:cTn id="14" presetID="2" presetClass="entr" presetSubtype="4" fill="hold" grpId="0" nodeType="clickEffect">
                                  <p:stCondLst>
                                    <p:cond delay="0"/>
                                  </p:stCondLst>
                                  <p:childTnLst>
                                    <p:set>
                                      <p:cBhvr>
                                        <p:cTn id="15" dur="1" fill="hold">
                                          <p:stCondLst>
                                            <p:cond delay="0"/>
                                          </p:stCondLst>
                                        </p:cTn>
                                        <p:tgtEl>
                                          <p:spTgt spid="12"/>
                                        </p:tgtEl>
                                        <p:attrNameLst>
                                          <p:attrName>style.visibility</p:attrName>
                                        </p:attrNameLst>
                                      </p:cBhvr>
                                      <p:to>
                                        <p:strVal val="visible"/>
                                      </p:to>
                                    </p:set>
                                    <p:anim calcmode="lin" valueType="num">
                                      <p:cBhvr additive="base">
                                        <p:cTn id="16" dur="500" fill="hold"/>
                                        <p:tgtEl>
                                          <p:spTgt spid="12"/>
                                        </p:tgtEl>
                                        <p:attrNameLst>
                                          <p:attrName>ppt_x</p:attrName>
                                        </p:attrNameLst>
                                      </p:cBhvr>
                                      <p:tavLst>
                                        <p:tav tm="0">
                                          <p:val>
                                            <p:strVal val="#ppt_x"/>
                                          </p:val>
                                        </p:tav>
                                        <p:tav tm="100000">
                                          <p:val>
                                            <p:strVal val="#ppt_x"/>
                                          </p:val>
                                        </p:tav>
                                      </p:tavLst>
                                    </p:anim>
                                    <p:anim calcmode="lin" valueType="num">
                                      <p:cBhvr additive="base">
                                        <p:cTn id="17"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2"/>
          <p:cNvPicPr>
            <a:picLocks noChangeAspect="1"/>
          </p:cNvPicPr>
          <p:nvPr/>
        </p:nvPicPr>
        <p:blipFill>
          <a:blip r:embed="rId1"/>
          <a:stretch>
            <a:fillRect/>
          </a:stretch>
        </p:blipFill>
        <p:spPr>
          <a:xfrm>
            <a:off x="6022658" y="1501616"/>
            <a:ext cx="1362075" cy="1277303"/>
          </a:xfrm>
          <a:prstGeom prst="rect">
            <a:avLst/>
          </a:prstGeom>
          <a:noFill/>
          <a:ln w="9525">
            <a:noFill/>
          </a:ln>
        </p:spPr>
      </p:pic>
      <p:sp>
        <p:nvSpPr>
          <p:cNvPr id="3" name="TextBox 12"/>
          <p:cNvSpPr txBox="1"/>
          <p:nvPr/>
        </p:nvSpPr>
        <p:spPr>
          <a:xfrm>
            <a:off x="7246620" y="1834992"/>
            <a:ext cx="1042988" cy="530868"/>
          </a:xfrm>
          <a:prstGeom prst="rect">
            <a:avLst/>
          </a:prstGeom>
          <a:solidFill>
            <a:schemeClr val="accent3">
              <a:lumMod val="20000"/>
              <a:lumOff val="80000"/>
            </a:schemeClr>
          </a:solidFill>
          <a:ln w="9525" cap="flat" cmpd="sng">
            <a:solidFill>
              <a:schemeClr val="tx1"/>
            </a:solidFill>
            <a:prstDash val="solid"/>
            <a:round/>
            <a:headEnd type="none" w="med" len="med"/>
            <a:tailEnd type="none" w="med" len="med"/>
          </a:ln>
        </p:spPr>
        <p:txBody>
          <a:bodyPr wrap="square" lIns="68535" tIns="34267" rIns="68535" bIns="34267" anchor="t">
            <a:spAutoFit/>
          </a:bodyPr>
          <a:lstStyle>
            <a:defPPr>
              <a:defRPr lang="zh-CN"/>
            </a:defPPr>
            <a:lvl1pPr algn="ctr" eaLnBrk="0" hangingPunct="0">
              <a:defRPr sz="3000" b="1">
                <a:solidFill>
                  <a:srgbClr val="0033CC"/>
                </a:solidFill>
                <a:latin typeface="黑体" panose="02010609060101010101" pitchFamily="49" charset="-122"/>
                <a:ea typeface="黑体" panose="02010609060101010101" pitchFamily="49" charset="-122"/>
              </a:defRPr>
            </a:lvl1pPr>
          </a:lstStyle>
          <a:p>
            <a:r>
              <a:rPr lang="zh-CN" altLang="en-US" dirty="0">
                <a:sym typeface="Arial" panose="020B0604020202020204" pitchFamily="34" charset="0"/>
              </a:rPr>
              <a:t>工人</a:t>
            </a:r>
            <a:endParaRPr lang="zh-CN" altLang="en-US" dirty="0">
              <a:sym typeface="Arial" panose="020B0604020202020204" pitchFamily="34" charset="0"/>
            </a:endParaRPr>
          </a:p>
        </p:txBody>
      </p:sp>
      <p:sp>
        <p:nvSpPr>
          <p:cNvPr id="4" name="文本框 28"/>
          <p:cNvSpPr txBox="1">
            <a:spLocks noChangeArrowheads="1"/>
          </p:cNvSpPr>
          <p:nvPr/>
        </p:nvSpPr>
        <p:spPr bwMode="auto">
          <a:xfrm>
            <a:off x="3178016" y="808673"/>
            <a:ext cx="2707005" cy="1384033"/>
          </a:xfrm>
          <a:prstGeom prst="rect">
            <a:avLst/>
          </a:prstGeom>
          <a:ln w="38100">
            <a:solidFill>
              <a:srgbClr val="FF0000"/>
            </a:solidFill>
          </a:ln>
        </p:spPr>
        <p:style>
          <a:lnRef idx="2">
            <a:schemeClr val="accent5"/>
          </a:lnRef>
          <a:fillRef idx="1">
            <a:schemeClr val="lt1"/>
          </a:fillRef>
          <a:effectRef idx="0">
            <a:schemeClr val="accent5"/>
          </a:effectRef>
          <a:fontRef idx="minor">
            <a:schemeClr val="dk1"/>
          </a:fontRef>
        </p:style>
        <p:txBody>
          <a:bodyPr wrap="square">
            <a:spAutoFit/>
          </a:bodyPr>
          <a:lstStyle>
            <a:lvl1pPr>
              <a:defRPr>
                <a:solidFill>
                  <a:schemeClr val="tx1"/>
                </a:solidFill>
                <a:latin typeface="Calibri" panose="020F0502020204030204"/>
                <a:ea typeface="宋体" panose="02010600030101010101" pitchFamily="2" charset="-122"/>
              </a:defRPr>
            </a:lvl1pPr>
            <a:lvl2pPr>
              <a:defRPr>
                <a:solidFill>
                  <a:schemeClr val="tx1"/>
                </a:solidFill>
                <a:latin typeface="Calibri" panose="020F0502020204030204"/>
                <a:ea typeface="宋体" panose="02010600030101010101" pitchFamily="2" charset="-122"/>
              </a:defRPr>
            </a:lvl2pPr>
            <a:lvl3pPr>
              <a:defRPr>
                <a:solidFill>
                  <a:schemeClr val="tx1"/>
                </a:solidFill>
                <a:latin typeface="Calibri" panose="020F0502020204030204"/>
                <a:ea typeface="宋体" panose="02010600030101010101" pitchFamily="2" charset="-122"/>
              </a:defRPr>
            </a:lvl3pPr>
            <a:lvl4pPr>
              <a:defRPr>
                <a:solidFill>
                  <a:schemeClr val="tx1"/>
                </a:solidFill>
                <a:latin typeface="Calibri" panose="020F0502020204030204"/>
                <a:ea typeface="宋体" panose="02010600030101010101" pitchFamily="2" charset="-122"/>
              </a:defRPr>
            </a:lvl4pPr>
            <a:lvl5pPr>
              <a:defRPr>
                <a:solidFill>
                  <a:schemeClr val="tx1"/>
                </a:solidFill>
                <a:latin typeface="Calibri" panose="020F0502020204030204"/>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Calibri" panose="020F0502020204030204"/>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Calibri" panose="020F0502020204030204"/>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Calibri" panose="020F0502020204030204"/>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Calibri" panose="020F0502020204030204"/>
                <a:ea typeface="宋体" panose="02010600030101010101" pitchFamily="2" charset="-122"/>
              </a:defRPr>
            </a:lvl9pPr>
          </a:lstStyle>
          <a:p>
            <a:pPr algn="ctr" eaLnBrk="0" fontAlgn="base" hangingPunct="0">
              <a:buFont typeface="Wingdings" panose="05000000000000000000" pitchFamily="2" charset="2"/>
              <a:buNone/>
            </a:pPr>
            <a:r>
              <a:rPr lang="zh-CN" altLang="en-US" sz="2800" b="1" noProof="1">
                <a:solidFill>
                  <a:srgbClr val="0033CC"/>
                </a:solidFill>
                <a:latin typeface="黑体" panose="02010609060101010101" pitchFamily="49" charset="-122"/>
                <a:ea typeface="黑体" panose="02010609060101010101" pitchFamily="49" charset="-122"/>
              </a:rPr>
              <a:t>提供生产</a:t>
            </a:r>
            <a:r>
              <a:rPr lang="zh-CN" altLang="en-US" sz="2800" b="1" noProof="1">
                <a:solidFill>
                  <a:srgbClr val="FF0000"/>
                </a:solidFill>
                <a:latin typeface="黑体" panose="02010609060101010101" pitchFamily="49" charset="-122"/>
                <a:ea typeface="黑体" panose="02010609060101010101" pitchFamily="49" charset="-122"/>
              </a:rPr>
              <a:t>原料</a:t>
            </a:r>
            <a:endParaRPr lang="en-US" altLang="zh-CN" sz="2800" b="1" noProof="1">
              <a:solidFill>
                <a:srgbClr val="0033CC"/>
              </a:solidFill>
              <a:latin typeface="黑体" panose="02010609060101010101" pitchFamily="49" charset="-122"/>
              <a:ea typeface="黑体" panose="02010609060101010101" pitchFamily="49" charset="-122"/>
            </a:endParaRPr>
          </a:p>
          <a:p>
            <a:pPr algn="ctr" eaLnBrk="0" fontAlgn="base" hangingPunct="0"/>
            <a:r>
              <a:rPr lang="zh-CN" altLang="en-US" sz="2800" b="1" noProof="1">
                <a:solidFill>
                  <a:srgbClr val="0033CC"/>
                </a:solidFill>
                <a:latin typeface="黑体" panose="02010609060101010101" pitchFamily="49" charset="-122"/>
                <a:ea typeface="黑体" panose="02010609060101010101" pitchFamily="49" charset="-122"/>
              </a:rPr>
              <a:t>统一生产</a:t>
            </a:r>
            <a:r>
              <a:rPr lang="zh-CN" altLang="en-US" sz="2800" b="1" noProof="1">
                <a:solidFill>
                  <a:srgbClr val="FF0000"/>
                </a:solidFill>
                <a:latin typeface="黑体" panose="02010609060101010101" pitchFamily="49" charset="-122"/>
                <a:ea typeface="黑体" panose="02010609060101010101" pitchFamily="49" charset="-122"/>
              </a:rPr>
              <a:t>工具</a:t>
            </a:r>
            <a:endParaRPr lang="zh-CN" altLang="en-US" sz="2800" b="1" noProof="1">
              <a:solidFill>
                <a:srgbClr val="0033CC"/>
              </a:solidFill>
              <a:latin typeface="黑体" panose="02010609060101010101" pitchFamily="49" charset="-122"/>
              <a:ea typeface="黑体" panose="02010609060101010101" pitchFamily="49" charset="-122"/>
            </a:endParaRPr>
          </a:p>
          <a:p>
            <a:pPr algn="ctr" eaLnBrk="0" fontAlgn="base" hangingPunct="0"/>
            <a:r>
              <a:rPr lang="zh-CN" altLang="en-US" sz="2800" b="1" noProof="1">
                <a:solidFill>
                  <a:srgbClr val="0033CC"/>
                </a:solidFill>
                <a:latin typeface="黑体" panose="02010609060101010101" pitchFamily="49" charset="-122"/>
                <a:ea typeface="黑体" panose="02010609060101010101" pitchFamily="49" charset="-122"/>
              </a:rPr>
              <a:t>统一生产</a:t>
            </a:r>
            <a:r>
              <a:rPr lang="zh-CN" altLang="en-US" sz="2800" b="1" noProof="1">
                <a:solidFill>
                  <a:srgbClr val="FF0000"/>
                </a:solidFill>
                <a:latin typeface="黑体" panose="02010609060101010101" pitchFamily="49" charset="-122"/>
                <a:ea typeface="黑体" panose="02010609060101010101" pitchFamily="49" charset="-122"/>
              </a:rPr>
              <a:t>地点</a:t>
            </a:r>
            <a:endParaRPr lang="zh-CN" altLang="en-US" sz="2800" b="1" noProof="1">
              <a:solidFill>
                <a:srgbClr val="FF0000"/>
              </a:solidFill>
              <a:latin typeface="黑体" panose="02010609060101010101" pitchFamily="49" charset="-122"/>
              <a:ea typeface="黑体" panose="02010609060101010101" pitchFamily="49" charset="-122"/>
            </a:endParaRPr>
          </a:p>
        </p:txBody>
      </p:sp>
      <p:sp>
        <p:nvSpPr>
          <p:cNvPr id="5" name="文本框 32"/>
          <p:cNvSpPr txBox="1">
            <a:spLocks noChangeArrowheads="1"/>
          </p:cNvSpPr>
          <p:nvPr/>
        </p:nvSpPr>
        <p:spPr bwMode="auto">
          <a:xfrm>
            <a:off x="3536632" y="2966085"/>
            <a:ext cx="2119313" cy="522900"/>
          </a:xfrm>
          <a:prstGeom prst="rect">
            <a:avLst/>
          </a:prstGeom>
          <a:noFill/>
          <a:ln w="38100">
            <a:solidFill>
              <a:srgbClr val="0000CC"/>
            </a:solidFill>
          </a:ln>
        </p:spPr>
        <p:style>
          <a:lnRef idx="1">
            <a:schemeClr val="accent6"/>
          </a:lnRef>
          <a:fillRef idx="2">
            <a:schemeClr val="accent6"/>
          </a:fillRef>
          <a:effectRef idx="1">
            <a:schemeClr val="accent6"/>
          </a:effectRef>
          <a:fontRef idx="minor">
            <a:schemeClr val="dk1"/>
          </a:fontRef>
        </p:style>
        <p:txBody>
          <a:bodyPr wrap="square">
            <a:spAutoFit/>
          </a:bodyPr>
          <a:lstStyle>
            <a:lvl1pPr>
              <a:defRPr>
                <a:solidFill>
                  <a:schemeClr val="tx1"/>
                </a:solidFill>
                <a:latin typeface="Calibri" panose="020F0502020204030204"/>
                <a:ea typeface="宋体" panose="02010600030101010101" pitchFamily="2" charset="-122"/>
              </a:defRPr>
            </a:lvl1pPr>
            <a:lvl2pPr>
              <a:defRPr>
                <a:solidFill>
                  <a:schemeClr val="tx1"/>
                </a:solidFill>
                <a:latin typeface="Calibri" panose="020F0502020204030204"/>
                <a:ea typeface="宋体" panose="02010600030101010101" pitchFamily="2" charset="-122"/>
              </a:defRPr>
            </a:lvl2pPr>
            <a:lvl3pPr>
              <a:defRPr>
                <a:solidFill>
                  <a:schemeClr val="tx1"/>
                </a:solidFill>
                <a:latin typeface="Calibri" panose="020F0502020204030204"/>
                <a:ea typeface="宋体" panose="02010600030101010101" pitchFamily="2" charset="-122"/>
              </a:defRPr>
            </a:lvl3pPr>
            <a:lvl4pPr>
              <a:defRPr>
                <a:solidFill>
                  <a:schemeClr val="tx1"/>
                </a:solidFill>
                <a:latin typeface="Calibri" panose="020F0502020204030204"/>
                <a:ea typeface="宋体" panose="02010600030101010101" pitchFamily="2" charset="-122"/>
              </a:defRPr>
            </a:lvl4pPr>
            <a:lvl5pPr>
              <a:defRPr>
                <a:solidFill>
                  <a:schemeClr val="tx1"/>
                </a:solidFill>
                <a:latin typeface="Calibri" panose="020F0502020204030204"/>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Calibri" panose="020F0502020204030204"/>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Calibri" panose="020F0502020204030204"/>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Calibri" panose="020F0502020204030204"/>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Calibri" panose="020F0502020204030204"/>
                <a:ea typeface="宋体" panose="02010600030101010101" pitchFamily="2" charset="-122"/>
              </a:defRPr>
            </a:lvl9pPr>
          </a:lstStyle>
          <a:p>
            <a:pPr algn="ctr" eaLnBrk="0" fontAlgn="base" hangingPunct="0">
              <a:buFont typeface="Wingdings" panose="05000000000000000000" pitchFamily="2" charset="2"/>
              <a:buNone/>
            </a:pPr>
            <a:r>
              <a:rPr lang="zh-CN" altLang="en-US" sz="2800" b="1" noProof="1">
                <a:solidFill>
                  <a:srgbClr val="FF0000"/>
                </a:solidFill>
                <a:effectLst>
                  <a:outerShdw blurRad="38100" dist="38100" dir="2700000" algn="tl">
                    <a:srgbClr val="000000">
                      <a:alpha val="43137"/>
                    </a:srgbClr>
                  </a:outerShdw>
                </a:effectLst>
                <a:latin typeface="黑体" panose="02010609060101010101" pitchFamily="49" charset="-122"/>
                <a:ea typeface="黑体" panose="02010609060101010101" pitchFamily="49" charset="-122"/>
              </a:rPr>
              <a:t>出卖劳动力</a:t>
            </a:r>
            <a:endParaRPr lang="zh-CN" altLang="en-US" sz="2800" b="1" noProof="1">
              <a:solidFill>
                <a:srgbClr val="FF0000"/>
              </a:solidFill>
              <a:effectLst>
                <a:outerShdw blurRad="38100" dist="38100" dir="2700000" algn="tl">
                  <a:srgbClr val="000000">
                    <a:alpha val="43137"/>
                  </a:srgbClr>
                </a:outerShdw>
              </a:effectLst>
              <a:latin typeface="黑体" panose="02010609060101010101" pitchFamily="49" charset="-122"/>
              <a:ea typeface="黑体" panose="02010609060101010101" pitchFamily="49" charset="-122"/>
            </a:endParaRPr>
          </a:p>
        </p:txBody>
      </p:sp>
      <p:grpSp>
        <p:nvGrpSpPr>
          <p:cNvPr id="6" name="组合 24"/>
          <p:cNvGrpSpPr/>
          <p:nvPr/>
        </p:nvGrpSpPr>
        <p:grpSpPr>
          <a:xfrm>
            <a:off x="2282667" y="987266"/>
            <a:ext cx="910114" cy="514350"/>
            <a:chOff x="3037448" y="1329298"/>
            <a:chExt cx="529281" cy="787691"/>
          </a:xfrm>
        </p:grpSpPr>
        <p:cxnSp>
          <p:nvCxnSpPr>
            <p:cNvPr id="7" name="直接连接符 19"/>
            <p:cNvCxnSpPr/>
            <p:nvPr/>
          </p:nvCxnSpPr>
          <p:spPr>
            <a:xfrm flipH="1" flipV="1">
              <a:off x="3037448" y="1329298"/>
              <a:ext cx="0" cy="787691"/>
            </a:xfrm>
            <a:prstGeom prst="line">
              <a:avLst/>
            </a:prstGeom>
            <a:ln w="38100" cap="flat" cmpd="sng">
              <a:solidFill>
                <a:schemeClr val="tx1"/>
              </a:solidFill>
              <a:prstDash val="solid"/>
              <a:round/>
              <a:headEnd type="none" w="med" len="med"/>
              <a:tailEnd type="none" w="med" len="med"/>
            </a:ln>
          </p:spPr>
        </p:cxnSp>
        <p:cxnSp>
          <p:nvCxnSpPr>
            <p:cNvPr id="8" name="直接箭头连接符 22"/>
            <p:cNvCxnSpPr/>
            <p:nvPr/>
          </p:nvCxnSpPr>
          <p:spPr>
            <a:xfrm>
              <a:off x="3037448" y="1344819"/>
              <a:ext cx="529281" cy="970"/>
            </a:xfrm>
            <a:prstGeom prst="straightConnector1">
              <a:avLst/>
            </a:prstGeom>
            <a:ln w="38100" cap="flat" cmpd="sng">
              <a:solidFill>
                <a:schemeClr val="tx1"/>
              </a:solidFill>
              <a:prstDash val="solid"/>
              <a:round/>
              <a:headEnd type="none" w="med" len="med"/>
              <a:tailEnd type="arrow" w="med" len="med"/>
            </a:ln>
          </p:spPr>
        </p:cxnSp>
      </p:grpSp>
      <p:grpSp>
        <p:nvGrpSpPr>
          <p:cNvPr id="9" name="组合 37"/>
          <p:cNvGrpSpPr/>
          <p:nvPr/>
        </p:nvGrpSpPr>
        <p:grpSpPr>
          <a:xfrm>
            <a:off x="5885022" y="977265"/>
            <a:ext cx="858679" cy="504825"/>
            <a:chOff x="6602508" y="1232764"/>
            <a:chExt cx="1125980" cy="672722"/>
          </a:xfrm>
        </p:grpSpPr>
        <p:cxnSp>
          <p:nvCxnSpPr>
            <p:cNvPr id="10" name="直接连接符 31"/>
            <p:cNvCxnSpPr/>
            <p:nvPr/>
          </p:nvCxnSpPr>
          <p:spPr>
            <a:xfrm flipV="1">
              <a:off x="6602508" y="1246210"/>
              <a:ext cx="1125980" cy="1"/>
            </a:xfrm>
            <a:prstGeom prst="line">
              <a:avLst/>
            </a:prstGeom>
            <a:ln w="38100" cap="flat" cmpd="sng">
              <a:solidFill>
                <a:schemeClr val="tx1"/>
              </a:solidFill>
              <a:prstDash val="solid"/>
              <a:round/>
              <a:headEnd type="none" w="med" len="med"/>
              <a:tailEnd type="none" w="med" len="med"/>
            </a:ln>
          </p:spPr>
        </p:cxnSp>
        <p:cxnSp>
          <p:nvCxnSpPr>
            <p:cNvPr id="11" name="直接箭头连接符 33"/>
            <p:cNvCxnSpPr/>
            <p:nvPr/>
          </p:nvCxnSpPr>
          <p:spPr>
            <a:xfrm flipH="1">
              <a:off x="7715041" y="1232764"/>
              <a:ext cx="0" cy="672722"/>
            </a:xfrm>
            <a:prstGeom prst="straightConnector1">
              <a:avLst/>
            </a:prstGeom>
            <a:ln w="38100" cap="flat" cmpd="sng">
              <a:solidFill>
                <a:schemeClr val="tx1"/>
              </a:solidFill>
              <a:prstDash val="solid"/>
              <a:round/>
              <a:headEnd type="none" w="med" len="med"/>
              <a:tailEnd type="arrow" w="med" len="med"/>
            </a:ln>
          </p:spPr>
        </p:cxnSp>
      </p:grpSp>
      <p:grpSp>
        <p:nvGrpSpPr>
          <p:cNvPr id="12" name="组合 34"/>
          <p:cNvGrpSpPr/>
          <p:nvPr/>
        </p:nvGrpSpPr>
        <p:grpSpPr>
          <a:xfrm rot="10800000">
            <a:off x="5671662" y="2778919"/>
            <a:ext cx="1072039" cy="515779"/>
            <a:chOff x="3037448" y="1344706"/>
            <a:chExt cx="1359797" cy="787691"/>
          </a:xfrm>
        </p:grpSpPr>
        <p:cxnSp>
          <p:nvCxnSpPr>
            <p:cNvPr id="13" name="直接连接符 35"/>
            <p:cNvCxnSpPr/>
            <p:nvPr/>
          </p:nvCxnSpPr>
          <p:spPr>
            <a:xfrm flipH="1" flipV="1">
              <a:off x="3037448" y="1344707"/>
              <a:ext cx="0" cy="787690"/>
            </a:xfrm>
            <a:prstGeom prst="line">
              <a:avLst/>
            </a:prstGeom>
            <a:ln w="38100" cap="flat" cmpd="sng">
              <a:solidFill>
                <a:schemeClr val="tx1"/>
              </a:solidFill>
              <a:prstDash val="solid"/>
              <a:round/>
              <a:headEnd type="none" w="med" len="med"/>
              <a:tailEnd type="none" w="med" len="med"/>
            </a:ln>
          </p:spPr>
        </p:cxnSp>
        <p:cxnSp>
          <p:nvCxnSpPr>
            <p:cNvPr id="14" name="直接箭头连接符 36"/>
            <p:cNvCxnSpPr/>
            <p:nvPr/>
          </p:nvCxnSpPr>
          <p:spPr>
            <a:xfrm>
              <a:off x="3037448" y="1344706"/>
              <a:ext cx="1359797" cy="0"/>
            </a:xfrm>
            <a:prstGeom prst="straightConnector1">
              <a:avLst/>
            </a:prstGeom>
            <a:ln w="38100" cap="flat" cmpd="sng">
              <a:solidFill>
                <a:schemeClr val="tx1"/>
              </a:solidFill>
              <a:prstDash val="solid"/>
              <a:round/>
              <a:headEnd type="none" w="med" len="med"/>
              <a:tailEnd type="arrow" w="med" len="med"/>
            </a:ln>
          </p:spPr>
        </p:cxnSp>
      </p:grpSp>
      <p:grpSp>
        <p:nvGrpSpPr>
          <p:cNvPr id="15" name="组合 38"/>
          <p:cNvGrpSpPr/>
          <p:nvPr/>
        </p:nvGrpSpPr>
        <p:grpSpPr>
          <a:xfrm rot="10800000">
            <a:off x="2262188" y="2710339"/>
            <a:ext cx="1274445" cy="584359"/>
            <a:chOff x="6602508" y="1232763"/>
            <a:chExt cx="1125980" cy="672723"/>
          </a:xfrm>
        </p:grpSpPr>
        <p:cxnSp>
          <p:nvCxnSpPr>
            <p:cNvPr id="16" name="直接连接符 39"/>
            <p:cNvCxnSpPr/>
            <p:nvPr/>
          </p:nvCxnSpPr>
          <p:spPr>
            <a:xfrm flipV="1">
              <a:off x="6602508" y="1232763"/>
              <a:ext cx="1125980" cy="1"/>
            </a:xfrm>
            <a:prstGeom prst="line">
              <a:avLst/>
            </a:prstGeom>
            <a:ln w="38100" cap="flat" cmpd="sng">
              <a:solidFill>
                <a:schemeClr val="tx1"/>
              </a:solidFill>
              <a:prstDash val="solid"/>
              <a:round/>
              <a:headEnd type="none" w="med" len="med"/>
              <a:tailEnd type="none" w="med" len="med"/>
            </a:ln>
          </p:spPr>
        </p:cxnSp>
        <p:cxnSp>
          <p:nvCxnSpPr>
            <p:cNvPr id="17" name="直接箭头连接符 40"/>
            <p:cNvCxnSpPr/>
            <p:nvPr/>
          </p:nvCxnSpPr>
          <p:spPr>
            <a:xfrm flipH="1">
              <a:off x="7715041" y="1232764"/>
              <a:ext cx="0" cy="672722"/>
            </a:xfrm>
            <a:prstGeom prst="straightConnector1">
              <a:avLst/>
            </a:prstGeom>
            <a:ln w="38100" cap="flat" cmpd="sng">
              <a:solidFill>
                <a:schemeClr val="tx1"/>
              </a:solidFill>
              <a:prstDash val="solid"/>
              <a:round/>
              <a:headEnd type="none" w="med" len="med"/>
              <a:tailEnd type="arrow" w="med" len="med"/>
            </a:ln>
          </p:spPr>
        </p:cxnSp>
      </p:grpSp>
      <p:sp>
        <p:nvSpPr>
          <p:cNvPr id="18" name="矩形 17"/>
          <p:cNvSpPr/>
          <p:nvPr/>
        </p:nvSpPr>
        <p:spPr>
          <a:xfrm>
            <a:off x="455771" y="3654743"/>
            <a:ext cx="3700463" cy="500090"/>
          </a:xfrm>
          <a:prstGeom prst="rect">
            <a:avLst/>
          </a:prstGeom>
          <a:solidFill>
            <a:schemeClr val="accent3">
              <a:lumMod val="20000"/>
              <a:lumOff val="80000"/>
            </a:schemeClr>
          </a:solidFill>
          <a:ln w="9525" cap="flat" cmpd="sng">
            <a:solidFill>
              <a:schemeClr val="tx1"/>
            </a:solidFill>
            <a:prstDash val="solid"/>
            <a:round/>
            <a:headEnd type="none" w="med" len="med"/>
            <a:tailEnd type="none" w="med" len="med"/>
          </a:ln>
        </p:spPr>
        <p:txBody>
          <a:bodyPr wrap="square" lIns="68535" tIns="34267" rIns="68535" bIns="34267" anchor="t">
            <a:spAutoFit/>
          </a:bodyPr>
          <a:lstStyle/>
          <a:p>
            <a:pPr algn="ctr" eaLnBrk="0" hangingPunct="0"/>
            <a:r>
              <a:rPr lang="zh-CN" altLang="en-US" sz="2800" b="1" noProof="1">
                <a:solidFill>
                  <a:srgbClr val="0033CC"/>
                </a:solidFill>
                <a:latin typeface="黑体" panose="02010609060101010101" pitchFamily="49" charset="-122"/>
                <a:ea typeface="黑体" panose="02010609060101010101" pitchFamily="49" charset="-122"/>
                <a:sym typeface="+mn-ea"/>
              </a:rPr>
              <a:t>彻底的雇佣关系形成</a:t>
            </a:r>
            <a:endParaRPr lang="zh-CN" altLang="en-US" sz="2800" b="1" noProof="1">
              <a:solidFill>
                <a:srgbClr val="0033CC"/>
              </a:solidFill>
              <a:latin typeface="黑体" panose="02010609060101010101" pitchFamily="49" charset="-122"/>
              <a:ea typeface="黑体" panose="02010609060101010101" pitchFamily="49" charset="-122"/>
              <a:sym typeface="+mn-ea"/>
            </a:endParaRPr>
          </a:p>
        </p:txBody>
      </p:sp>
      <p:sp>
        <p:nvSpPr>
          <p:cNvPr id="19" name="矩形 18"/>
          <p:cNvSpPr/>
          <p:nvPr/>
        </p:nvSpPr>
        <p:spPr>
          <a:xfrm>
            <a:off x="5296376" y="3654743"/>
            <a:ext cx="3524095" cy="500090"/>
          </a:xfrm>
          <a:prstGeom prst="rect">
            <a:avLst/>
          </a:prstGeom>
          <a:solidFill>
            <a:schemeClr val="accent3">
              <a:lumMod val="20000"/>
              <a:lumOff val="80000"/>
            </a:schemeClr>
          </a:solidFill>
          <a:ln w="9525" cap="flat" cmpd="sng">
            <a:solidFill>
              <a:schemeClr val="tx1"/>
            </a:solidFill>
            <a:prstDash val="solid"/>
            <a:round/>
            <a:headEnd type="none" w="med" len="med"/>
            <a:tailEnd type="none" w="med" len="med"/>
          </a:ln>
        </p:spPr>
        <p:txBody>
          <a:bodyPr wrap="square" lIns="68535" tIns="34267" rIns="68535" bIns="34267" anchor="t">
            <a:spAutoFit/>
          </a:bodyPr>
          <a:lstStyle/>
          <a:p>
            <a:pPr algn="ctr" eaLnBrk="0" hangingPunct="0"/>
            <a:r>
              <a:rPr lang="zh-CN" altLang="en-US" sz="2800" b="1" noProof="1">
                <a:solidFill>
                  <a:srgbClr val="0033CC"/>
                </a:solidFill>
                <a:latin typeface="黑体" panose="02010609060101010101" pitchFamily="49" charset="-122"/>
                <a:ea typeface="黑体" panose="02010609060101010101" pitchFamily="49" charset="-122"/>
                <a:sym typeface="+mn-ea"/>
              </a:rPr>
              <a:t>形成集中的手工工场</a:t>
            </a:r>
            <a:endParaRPr lang="zh-CN" altLang="en-US" sz="2800" b="1" noProof="1">
              <a:solidFill>
                <a:srgbClr val="0033CC"/>
              </a:solidFill>
              <a:latin typeface="黑体" panose="02010609060101010101" pitchFamily="49" charset="-122"/>
              <a:ea typeface="黑体" panose="02010609060101010101" pitchFamily="49" charset="-122"/>
              <a:sym typeface="+mn-ea"/>
            </a:endParaRPr>
          </a:p>
        </p:txBody>
      </p:sp>
      <p:sp>
        <p:nvSpPr>
          <p:cNvPr id="20" name="虚尾箭头 45"/>
          <p:cNvSpPr/>
          <p:nvPr/>
        </p:nvSpPr>
        <p:spPr bwMode="auto">
          <a:xfrm>
            <a:off x="4310063" y="3771900"/>
            <a:ext cx="824389" cy="264795"/>
          </a:xfrm>
          <a:prstGeom prst="stripedRightArrow">
            <a:avLst>
              <a:gd name="adj1" fmla="val 50000"/>
              <a:gd name="adj2" fmla="val 50000"/>
            </a:avLst>
          </a:prstGeom>
          <a:ln>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68567" tIns="34283" rIns="68567" bIns="34283" numCol="1" rtlCol="0" anchor="t" anchorCtr="0" compatLnSpc="1"/>
          <a:lstStyle/>
          <a:p>
            <a:pPr defTabSz="685800" rtl="0"/>
            <a:endParaRPr kumimoji="0" lang="zh-CN" altLang="en-US" i="0" u="none" strike="noStrike" cap="none" normalizeH="0" baseline="0" noProof="1">
              <a:ln>
                <a:noFill/>
              </a:ln>
              <a:solidFill>
                <a:srgbClr val="0033CC"/>
              </a:solidFill>
              <a:effectLst/>
              <a:latin typeface="黑体" panose="02010609060101010101" pitchFamily="49" charset="-122"/>
              <a:ea typeface="黑体" panose="02010609060101010101" pitchFamily="49" charset="-122"/>
            </a:endParaRPr>
          </a:p>
        </p:txBody>
      </p:sp>
      <p:sp>
        <p:nvSpPr>
          <p:cNvPr id="21" name="矩形 20"/>
          <p:cNvSpPr/>
          <p:nvPr/>
        </p:nvSpPr>
        <p:spPr>
          <a:xfrm>
            <a:off x="1547664" y="4227934"/>
            <a:ext cx="6107430" cy="600164"/>
          </a:xfrm>
          <a:prstGeom prst="rect">
            <a:avLst/>
          </a:prstGeom>
          <a:noFill/>
          <a:ln w="9525" cap="flat" cmpd="sng">
            <a:solidFill>
              <a:srgbClr val="C00000"/>
            </a:solidFill>
            <a:prstDash val="solid"/>
            <a:round/>
            <a:headEnd type="none" w="med" len="med"/>
            <a:tailEnd type="none" w="med" len="med"/>
          </a:ln>
        </p:spPr>
        <p:txBody>
          <a:bodyPr wrap="square" anchor="t">
            <a:spAutoFit/>
          </a:bodyPr>
          <a:lstStyle/>
          <a:p>
            <a:pPr algn="ctr" eaLnBrk="0" hangingPunct="0"/>
            <a:r>
              <a:rPr lang="zh-CN" altLang="en-US" sz="3300" b="1" dirty="0">
                <a:solidFill>
                  <a:srgbClr val="FF0000"/>
                </a:solidFill>
                <a:latin typeface="黑体" panose="02010609060101010101" pitchFamily="49" charset="-122"/>
                <a:ea typeface="黑体" panose="02010609060101010101" pitchFamily="49" charset="-122"/>
                <a:sym typeface="黑体" panose="02010609060101010101" pitchFamily="49" charset="-122"/>
              </a:rPr>
              <a:t>体现了资本主义性质的生产关系</a:t>
            </a:r>
            <a:endParaRPr lang="zh-CN" altLang="en-US" sz="3300" b="1" dirty="0">
              <a:solidFill>
                <a:srgbClr val="FF0000"/>
              </a:solidFill>
              <a:latin typeface="黑体" panose="02010609060101010101" pitchFamily="49" charset="-122"/>
              <a:ea typeface="黑体" panose="02010609060101010101" pitchFamily="49" charset="-122"/>
              <a:sym typeface="黑体" panose="02010609060101010101" pitchFamily="49" charset="-122"/>
            </a:endParaRPr>
          </a:p>
        </p:txBody>
      </p:sp>
      <p:pic>
        <p:nvPicPr>
          <p:cNvPr id="22" name="图片 1"/>
          <p:cNvPicPr>
            <a:picLocks noChangeAspect="1"/>
          </p:cNvPicPr>
          <p:nvPr/>
        </p:nvPicPr>
        <p:blipFill>
          <a:blip r:embed="rId2"/>
          <a:stretch>
            <a:fillRect/>
          </a:stretch>
        </p:blipFill>
        <p:spPr>
          <a:xfrm>
            <a:off x="1831181" y="1498282"/>
            <a:ext cx="918210" cy="1203008"/>
          </a:xfrm>
          <a:prstGeom prst="rect">
            <a:avLst/>
          </a:prstGeom>
          <a:noFill/>
          <a:ln w="9525">
            <a:noFill/>
          </a:ln>
        </p:spPr>
      </p:pic>
      <p:sp>
        <p:nvSpPr>
          <p:cNvPr id="23" name="TextBox 12"/>
          <p:cNvSpPr txBox="1"/>
          <p:nvPr/>
        </p:nvSpPr>
        <p:spPr>
          <a:xfrm>
            <a:off x="661511" y="1834992"/>
            <a:ext cx="1042988" cy="530868"/>
          </a:xfrm>
          <a:prstGeom prst="rect">
            <a:avLst/>
          </a:prstGeom>
          <a:solidFill>
            <a:schemeClr val="accent3">
              <a:lumMod val="20000"/>
              <a:lumOff val="80000"/>
            </a:schemeClr>
          </a:solidFill>
          <a:ln w="9525" cap="flat" cmpd="sng">
            <a:solidFill>
              <a:schemeClr val="tx1"/>
            </a:solidFill>
            <a:prstDash val="solid"/>
            <a:round/>
            <a:headEnd type="none" w="med" len="med"/>
            <a:tailEnd type="none" w="med" len="med"/>
          </a:ln>
        </p:spPr>
        <p:txBody>
          <a:bodyPr wrap="square" lIns="68535" tIns="34267" rIns="68535" bIns="34267" anchor="t">
            <a:spAutoFit/>
          </a:bodyPr>
          <a:lstStyle/>
          <a:p>
            <a:pPr algn="ctr" eaLnBrk="0" hangingPunct="0"/>
            <a:r>
              <a:rPr lang="zh-CN" altLang="en-US" sz="3000" b="1" dirty="0">
                <a:solidFill>
                  <a:srgbClr val="0033CC"/>
                </a:solidFill>
                <a:latin typeface="黑体" panose="02010609060101010101" pitchFamily="49" charset="-122"/>
                <a:ea typeface="黑体" panose="02010609060101010101" pitchFamily="49" charset="-122"/>
                <a:sym typeface="Arial" panose="020B0604020202020204" pitchFamily="34" charset="0"/>
              </a:rPr>
              <a:t>商人</a:t>
            </a:r>
            <a:endParaRPr lang="zh-CN" altLang="en-US" sz="3000" b="1" dirty="0">
              <a:solidFill>
                <a:srgbClr val="0033CC"/>
              </a:solidFill>
              <a:latin typeface="黑体" panose="02010609060101010101" pitchFamily="49" charset="-122"/>
              <a:ea typeface="黑体" panose="02010609060101010101" pitchFamily="49" charset="-122"/>
              <a:sym typeface="Arial" panose="020B0604020202020204" pitchFamily="34" charset="0"/>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blinds(horizontal)">
                                      <p:cBhvr>
                                        <p:cTn id="7" dur="500"/>
                                        <p:tgtEl>
                                          <p:spTgt spid="18"/>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20"/>
                                        </p:tgtEl>
                                        <p:attrNameLst>
                                          <p:attrName>style.visibility</p:attrName>
                                        </p:attrNameLst>
                                      </p:cBhvr>
                                      <p:to>
                                        <p:strVal val="visible"/>
                                      </p:to>
                                    </p:set>
                                    <p:animEffect transition="in" filter="blinds(horizontal)">
                                      <p:cBhvr>
                                        <p:cTn id="10" dur="500"/>
                                        <p:tgtEl>
                                          <p:spTgt spid="20"/>
                                        </p:tgtEl>
                                      </p:cBhvr>
                                    </p:animEffect>
                                  </p:childTnLst>
                                </p:cTn>
                              </p:par>
                              <p:par>
                                <p:cTn id="11" presetID="3" presetClass="entr" presetSubtype="10" fill="hold" grpId="0" nodeType="withEffect">
                                  <p:stCondLst>
                                    <p:cond delay="0"/>
                                  </p:stCondLst>
                                  <p:childTnLst>
                                    <p:set>
                                      <p:cBhvr>
                                        <p:cTn id="12" dur="1" fill="hold">
                                          <p:stCondLst>
                                            <p:cond delay="0"/>
                                          </p:stCondLst>
                                        </p:cTn>
                                        <p:tgtEl>
                                          <p:spTgt spid="19"/>
                                        </p:tgtEl>
                                        <p:attrNameLst>
                                          <p:attrName>style.visibility</p:attrName>
                                        </p:attrNameLst>
                                      </p:cBhvr>
                                      <p:to>
                                        <p:strVal val="visible"/>
                                      </p:to>
                                    </p:set>
                                    <p:animEffect transition="in" filter="blinds(horizontal)">
                                      <p:cBhvr>
                                        <p:cTn id="13" dur="500"/>
                                        <p:tgtEl>
                                          <p:spTgt spid="19"/>
                                        </p:tgtEl>
                                      </p:cBhvr>
                                    </p:animEffect>
                                  </p:childTnLst>
                                </p:cTn>
                              </p:par>
                            </p:childTnLst>
                          </p:cTn>
                        </p:par>
                      </p:childTnLst>
                    </p:cTn>
                  </p:par>
                  <p:par>
                    <p:cTn id="14" fill="hold">
                      <p:stCondLst>
                        <p:cond delay="indefinite"/>
                      </p:stCondLst>
                      <p:childTnLst>
                        <p:par>
                          <p:cTn id="15" fill="hold">
                            <p:stCondLst>
                              <p:cond delay="0"/>
                            </p:stCondLst>
                            <p:childTnLst>
                              <p:par>
                                <p:cTn id="16" presetID="3" presetClass="entr" presetSubtype="10" fill="hold" grpId="0" nodeType="clickEffect">
                                  <p:stCondLst>
                                    <p:cond delay="0"/>
                                  </p:stCondLst>
                                  <p:childTnLst>
                                    <p:set>
                                      <p:cBhvr>
                                        <p:cTn id="17" dur="1" fill="hold">
                                          <p:stCondLst>
                                            <p:cond delay="0"/>
                                          </p:stCondLst>
                                        </p:cTn>
                                        <p:tgtEl>
                                          <p:spTgt spid="21"/>
                                        </p:tgtEl>
                                        <p:attrNameLst>
                                          <p:attrName>style.visibility</p:attrName>
                                        </p:attrNameLst>
                                      </p:cBhvr>
                                      <p:to>
                                        <p:strVal val="visible"/>
                                      </p:to>
                                    </p:set>
                                    <p:animEffect transition="in" filter="blinds(horizontal)">
                                      <p:cBhvr>
                                        <p:cTn id="18"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9" grpId="0" animBg="1"/>
      <p:bldP spid="20" grpId="0" animBg="1"/>
      <p:bldP spid="21"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654640" y="2473608"/>
            <a:ext cx="7589768" cy="1754326"/>
          </a:xfrm>
          <a:prstGeom prst="rect">
            <a:avLst/>
          </a:prstGeom>
          <a:noFill/>
        </p:spPr>
        <p:txBody>
          <a:bodyPr wrap="square">
            <a:spAutoFit/>
          </a:bodyPr>
          <a:lstStyle/>
          <a:p>
            <a:pPr algn="just">
              <a:lnSpc>
                <a:spcPct val="150000"/>
              </a:lnSpc>
            </a:pPr>
            <a:r>
              <a:rPr lang="en-US" altLang="zh-CN" sz="2400" b="1" kern="0" dirty="0">
                <a:effectLst/>
                <a:latin typeface="黑体" panose="02010609060101010101" pitchFamily="49" charset="-122"/>
                <a:ea typeface="黑体" panose="02010609060101010101" pitchFamily="49" charset="-122"/>
                <a:cs typeface="楷体_GB2312"/>
              </a:rPr>
              <a:t>    </a:t>
            </a:r>
            <a:r>
              <a:rPr lang="zh-CN" altLang="zh-CN" sz="2400" b="1" kern="0" dirty="0">
                <a:effectLst/>
                <a:latin typeface="黑体" panose="02010609060101010101" pitchFamily="49" charset="-122"/>
                <a:ea typeface="黑体" panose="02010609060101010101" pitchFamily="49" charset="-122"/>
                <a:cs typeface="楷体_GB2312"/>
              </a:rPr>
              <a:t>土地关系的变化和手工业的发展，推动农业和手工业生产组织逐渐资本主义化，开始改变中世纪欧洲社会的整体面貌。</a:t>
            </a:r>
            <a:r>
              <a:rPr lang="en-US" altLang="zh-CN" sz="2400" b="1" kern="0" dirty="0">
                <a:effectLst/>
                <a:latin typeface="黑体" panose="02010609060101010101" pitchFamily="49" charset="-122"/>
                <a:ea typeface="黑体" panose="02010609060101010101" pitchFamily="49" charset="-122"/>
                <a:cs typeface="楷体_GB2312"/>
              </a:rPr>
              <a:t> </a:t>
            </a:r>
            <a:endParaRPr lang="zh-CN" altLang="zh-CN" sz="2400" b="1" kern="100" dirty="0">
              <a:effectLst/>
              <a:latin typeface="黑体" panose="02010609060101010101" pitchFamily="49" charset="-122"/>
              <a:ea typeface="黑体" panose="02010609060101010101" pitchFamily="49" charset="-122"/>
              <a:cs typeface="Times New Roman" panose="02020603050405020304" pitchFamily="18" charset="0"/>
            </a:endParaRPr>
          </a:p>
        </p:txBody>
      </p:sp>
      <p:sp>
        <p:nvSpPr>
          <p:cNvPr id="7" name="文本框 6"/>
          <p:cNvSpPr txBox="1"/>
          <p:nvPr/>
        </p:nvSpPr>
        <p:spPr>
          <a:xfrm>
            <a:off x="653018" y="1707653"/>
            <a:ext cx="7776864" cy="461665"/>
          </a:xfrm>
          <a:prstGeom prst="rect">
            <a:avLst/>
          </a:prstGeom>
          <a:noFill/>
        </p:spPr>
        <p:txBody>
          <a:bodyPr wrap="square">
            <a:spAutoFit/>
          </a:bodyPr>
          <a:lstStyle/>
          <a:p>
            <a:r>
              <a:rPr lang="zh-CN" altLang="en-US" sz="2400" b="1" dirty="0">
                <a:solidFill>
                  <a:srgbClr val="FF0000"/>
                </a:solidFill>
                <a:latin typeface="黑体" panose="02010609060101010101" pitchFamily="49" charset="-122"/>
                <a:ea typeface="黑体" panose="02010609060101010101" pitchFamily="49" charset="-122"/>
              </a:rPr>
              <a:t>租地农场和手工工场的出现对当时欧洲社会有什么影响？</a:t>
            </a:r>
            <a:endParaRPr lang="zh-CN" altLang="en-US" sz="2400" b="1" dirty="0">
              <a:solidFill>
                <a:srgbClr val="FF0000"/>
              </a:solidFill>
              <a:latin typeface="黑体" panose="02010609060101010101" pitchFamily="49" charset="-122"/>
              <a:ea typeface="黑体" panose="02010609060101010101" pitchFamily="49" charset="-122"/>
            </a:endParaRPr>
          </a:p>
        </p:txBody>
      </p:sp>
      <p:sp>
        <p:nvSpPr>
          <p:cNvPr id="2" name="矩形 1"/>
          <p:cNvSpPr/>
          <p:nvPr>
            <p:custDataLst>
              <p:tags r:id="rId1"/>
            </p:custDataLst>
          </p:nvPr>
        </p:nvSpPr>
        <p:spPr>
          <a:xfrm>
            <a:off x="653018" y="915566"/>
            <a:ext cx="3460181" cy="476669"/>
          </a:xfrm>
          <a:prstGeom prst="rect">
            <a:avLst/>
          </a:prstGeom>
        </p:spPr>
        <p:txBody>
          <a:bodyPr wrap="square">
            <a:spAutoFit/>
          </a:bodyPr>
          <a:lstStyle/>
          <a:p>
            <a:pPr>
              <a:lnSpc>
                <a:spcPct val="120000"/>
              </a:lnSpc>
            </a:pPr>
            <a:r>
              <a:rPr lang="en-US" altLang="zh-CN" sz="2400" b="1" kern="100" dirty="0">
                <a:solidFill>
                  <a:srgbClr val="FF0000"/>
                </a:solidFill>
                <a:latin typeface="黑体" panose="02010609060101010101" pitchFamily="49" charset="-122"/>
                <a:ea typeface="黑体" panose="02010609060101010101" pitchFamily="49" charset="-122"/>
                <a:cs typeface="Times New Roman" panose="02020603050405020304" pitchFamily="18" charset="0"/>
              </a:rPr>
              <a:t>2.</a:t>
            </a:r>
            <a:r>
              <a:rPr lang="zh-CN" altLang="en-US" sz="2400" b="1" kern="100" dirty="0">
                <a:solidFill>
                  <a:srgbClr val="FF0000"/>
                </a:solidFill>
                <a:latin typeface="黑体" panose="02010609060101010101" pitchFamily="49" charset="-122"/>
                <a:ea typeface="黑体" panose="02010609060101010101" pitchFamily="49" charset="-122"/>
                <a:cs typeface="Times New Roman" panose="02020603050405020304" pitchFamily="18" charset="0"/>
              </a:rPr>
              <a:t>手工工场的发展</a:t>
            </a:r>
            <a:endParaRPr lang="en-US" altLang="zh-CN" sz="2400" b="1" kern="100" dirty="0">
              <a:solidFill>
                <a:srgbClr val="FF0000"/>
              </a:solidFill>
              <a:latin typeface="黑体" panose="02010609060101010101" pitchFamily="49" charset="-122"/>
              <a:ea typeface="黑体" panose="02010609060101010101" pitchFamily="49" charset="-122"/>
              <a:cs typeface="Times New Roman" panose="02020603050405020304" pitchFamily="18" charset="0"/>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2"/>
          <p:cNvSpPr txBox="1"/>
          <p:nvPr/>
        </p:nvSpPr>
        <p:spPr>
          <a:xfrm>
            <a:off x="108586" y="846773"/>
            <a:ext cx="8910161" cy="3105626"/>
          </a:xfrm>
          <a:prstGeom prst="rect">
            <a:avLst/>
          </a:prstGeom>
        </p:spPr>
        <p:txBody>
          <a:bodyPr vert="horz" lIns="67500" tIns="35100" rIns="67500" bIns="35100" rtlCol="0">
            <a:normAutofit fontScale="97500"/>
          </a:bodyPr>
          <a:lst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2400" u="none" strike="noStrike" kern="1200" cap="none" spc="150" normalizeH="0" baseline="0">
                <a:solidFill>
                  <a:schemeClr val="tx1">
                    <a:lumMod val="65000"/>
                    <a:lumOff val="35000"/>
                  </a:schemeClr>
                </a:solidFill>
                <a:uFillTx/>
                <a:latin typeface="方正颜真卿楷书 简繁" panose="02000500000000000000" charset="-122"/>
                <a:ea typeface="方正颜真卿楷书 简繁" panose="02000500000000000000" charset="-122"/>
                <a:cs typeface="+mn-cs"/>
              </a:defRPr>
            </a:lvl1pPr>
            <a:lvl2pPr marL="685800" indent="-22860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 pos="1609725" algn="l"/>
                <a:tab pos="1609725" algn="l"/>
                <a:tab pos="1609725" algn="l"/>
              </a:tabLst>
              <a:defRPr sz="2000" u="none" strike="noStrike" kern="1200" cap="none" spc="150" normalizeH="0" baseline="0">
                <a:solidFill>
                  <a:schemeClr val="tx1">
                    <a:lumMod val="65000"/>
                    <a:lumOff val="35000"/>
                  </a:schemeClr>
                </a:solidFill>
                <a:uFillTx/>
                <a:latin typeface="方正颜真卿楷书 简繁" panose="02000500000000000000" charset="-122"/>
                <a:ea typeface="方正颜真卿楷书 简繁" panose="02000500000000000000" charset="-122"/>
                <a:cs typeface="+mn-cs"/>
              </a:defRPr>
            </a:lvl2pPr>
            <a:lvl3pPr marL="1143000" indent="-228600" algn="l" defTabSz="914400" rtl="0" eaLnBrk="1" fontAlgn="auto" latinLnBrk="0" hangingPunct="1">
              <a:lnSpc>
                <a:spcPct val="120000"/>
              </a:lnSpc>
              <a:spcBef>
                <a:spcPts val="0"/>
              </a:spcBef>
              <a:spcAft>
                <a:spcPts val="600"/>
              </a:spcAft>
              <a:buFont typeface="Arial" panose="020B0604020202020204" pitchFamily="34" charset="0"/>
              <a:buChar char="●"/>
              <a:defRPr sz="2000" u="none" strike="noStrike" kern="1200" cap="none" spc="150" normalizeH="0" baseline="0">
                <a:solidFill>
                  <a:schemeClr val="tx1">
                    <a:lumMod val="65000"/>
                    <a:lumOff val="35000"/>
                  </a:schemeClr>
                </a:solidFill>
                <a:uFillTx/>
                <a:latin typeface="方正颜真卿楷书 简繁" panose="02000500000000000000" charset="-122"/>
                <a:ea typeface="方正颜真卿楷书 简繁" panose="02000500000000000000" charset="-122"/>
                <a:cs typeface="+mn-cs"/>
              </a:defRPr>
            </a:lvl3pPr>
            <a:lvl4pPr marL="1600200" indent="-228600" algn="l" defTabSz="914400" rtl="0" eaLnBrk="1" fontAlgn="auto" latinLnBrk="0" hangingPunct="1">
              <a:lnSpc>
                <a:spcPct val="120000"/>
              </a:lnSpc>
              <a:spcBef>
                <a:spcPts val="0"/>
              </a:spcBef>
              <a:spcAft>
                <a:spcPts val="300"/>
              </a:spcAft>
              <a:buFont typeface="Wingdings" panose="05000000000000000000" charset="0"/>
              <a:buChar char=""/>
              <a:defRPr sz="1800" u="none" strike="noStrike" kern="1200" cap="none" spc="150" normalizeH="0" baseline="0">
                <a:solidFill>
                  <a:schemeClr val="tx1">
                    <a:lumMod val="65000"/>
                    <a:lumOff val="35000"/>
                  </a:schemeClr>
                </a:solidFill>
                <a:uFillTx/>
                <a:latin typeface="方正颜真卿楷书 简繁" panose="02000500000000000000" charset="-122"/>
                <a:ea typeface="方正颜真卿楷书 简繁" panose="02000500000000000000" charset="-122"/>
                <a:cs typeface="+mn-cs"/>
              </a:defRPr>
            </a:lvl4pPr>
            <a:lvl5pPr marL="2057400" indent="-228600" algn="l" defTabSz="914400" rtl="0" eaLnBrk="1" fontAlgn="auto" latinLnBrk="0" hangingPunct="1">
              <a:lnSpc>
                <a:spcPct val="120000"/>
              </a:lnSpc>
              <a:spcBef>
                <a:spcPts val="0"/>
              </a:spcBef>
              <a:spcAft>
                <a:spcPts val="300"/>
              </a:spcAft>
              <a:buFont typeface="Arial" panose="020B0604020202020204" pitchFamily="34" charset="0"/>
              <a:buChar char="•"/>
              <a:defRPr sz="1600" u="none" strike="noStrike" kern="1200" cap="none" spc="150" normalizeH="0" baseline="0">
                <a:solidFill>
                  <a:schemeClr val="tx1">
                    <a:lumMod val="65000"/>
                    <a:lumOff val="35000"/>
                  </a:schemeClr>
                </a:solidFill>
                <a:uFillTx/>
                <a:latin typeface="方正颜真卿楷书 简繁" panose="02000500000000000000" charset="-122"/>
                <a:ea typeface="方正颜真卿楷书 简繁" panose="02000500000000000000"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defTabSz="685800">
              <a:spcAft>
                <a:spcPts val="750"/>
              </a:spcAft>
              <a:buNone/>
              <a:defRPr/>
            </a:pPr>
            <a:endParaRPr lang="en-US" altLang="zh-CN" sz="1500" b="1" spc="113" dirty="0">
              <a:solidFill>
                <a:srgbClr val="000000"/>
              </a:solidFill>
              <a:latin typeface="黑体" panose="02010609060101010101" pitchFamily="49" charset="-122"/>
              <a:ea typeface="黑体" panose="02010609060101010101" pitchFamily="49" charset="-122"/>
              <a:sym typeface="宋体" panose="02010600030101010101" pitchFamily="2" charset="-122"/>
            </a:endParaRPr>
          </a:p>
        </p:txBody>
      </p:sp>
      <p:sp>
        <p:nvSpPr>
          <p:cNvPr id="7" name="文本框 6"/>
          <p:cNvSpPr txBox="1"/>
          <p:nvPr/>
        </p:nvSpPr>
        <p:spPr>
          <a:xfrm>
            <a:off x="393255" y="2789515"/>
            <a:ext cx="8191162" cy="646331"/>
          </a:xfrm>
          <a:prstGeom prst="rect">
            <a:avLst/>
          </a:prstGeom>
          <a:noFill/>
        </p:spPr>
        <p:txBody>
          <a:bodyPr wrap="square">
            <a:spAutoFit/>
          </a:bodyPr>
          <a:lstStyle/>
          <a:p>
            <a:pPr algn="just"/>
            <a:r>
              <a:rPr lang="zh-CN" altLang="zh-CN" sz="1800" b="1" spc="30" dirty="0">
                <a:effectLst/>
                <a:latin typeface="黑体" panose="02010609060101010101" pitchFamily="49" charset="-122"/>
                <a:ea typeface="黑体" panose="02010609060101010101" pitchFamily="49" charset="-122"/>
                <a:cs typeface="Times New Roman" panose="02020603050405020304" pitchFamily="18" charset="0"/>
              </a:rPr>
              <a:t>阅读材料，并结合教材第</a:t>
            </a:r>
            <a:r>
              <a:rPr lang="en-US" altLang="zh-CN" sz="1800" b="1" spc="30" dirty="0">
                <a:effectLst/>
                <a:latin typeface="黑体" panose="02010609060101010101" pitchFamily="49" charset="-122"/>
                <a:ea typeface="黑体" panose="02010609060101010101" pitchFamily="49" charset="-122"/>
                <a:cs typeface="Times New Roman" panose="02020603050405020304" pitchFamily="18" charset="0"/>
              </a:rPr>
              <a:t>63</a:t>
            </a:r>
            <a:r>
              <a:rPr lang="zh-CN" altLang="zh-CN" sz="1800" b="1" spc="30" dirty="0">
                <a:effectLst/>
                <a:latin typeface="黑体" panose="02010609060101010101" pitchFamily="49" charset="-122"/>
                <a:ea typeface="黑体" panose="02010609060101010101" pitchFamily="49" charset="-122"/>
                <a:cs typeface="Times New Roman" panose="02020603050405020304" pitchFamily="18" charset="0"/>
              </a:rPr>
              <a:t>页正文第一段及“相关史事”内容，归纳欧洲农村的社会结构变化的时间、原因、表现和特点。</a:t>
            </a:r>
            <a:endParaRPr lang="zh-CN" altLang="en-US" b="1" dirty="0">
              <a:latin typeface="黑体" panose="02010609060101010101" pitchFamily="49" charset="-122"/>
              <a:ea typeface="黑体" panose="02010609060101010101" pitchFamily="49" charset="-122"/>
            </a:endParaRPr>
          </a:p>
        </p:txBody>
      </p:sp>
      <p:sp>
        <p:nvSpPr>
          <p:cNvPr id="9" name="文本框 8"/>
          <p:cNvSpPr txBox="1"/>
          <p:nvPr/>
        </p:nvSpPr>
        <p:spPr>
          <a:xfrm>
            <a:off x="323528" y="3265326"/>
            <a:ext cx="8260889" cy="1615827"/>
          </a:xfrm>
          <a:prstGeom prst="rect">
            <a:avLst/>
          </a:prstGeom>
          <a:noFill/>
        </p:spPr>
        <p:txBody>
          <a:bodyPr wrap="square">
            <a:spAutoFit/>
          </a:bodyPr>
          <a:lstStyle/>
          <a:p>
            <a:pPr algn="just">
              <a:lnSpc>
                <a:spcPct val="150000"/>
              </a:lnSpc>
            </a:pPr>
            <a:r>
              <a:rPr lang="en-US" altLang="zh-CN" sz="1800" b="1" kern="0" dirty="0">
                <a:solidFill>
                  <a:srgbClr val="FF0000"/>
                </a:solidFill>
                <a:effectLst/>
                <a:latin typeface="黑体" panose="02010609060101010101" pitchFamily="49" charset="-122"/>
                <a:ea typeface="黑体" panose="02010609060101010101" pitchFamily="49" charset="-122"/>
                <a:cs typeface="楷体_GB2312"/>
              </a:rPr>
              <a:t>(1)</a:t>
            </a:r>
            <a:r>
              <a:rPr lang="zh-CN" altLang="zh-CN" sz="1800" b="1" kern="0" dirty="0">
                <a:solidFill>
                  <a:srgbClr val="FF0000"/>
                </a:solidFill>
                <a:effectLst/>
                <a:latin typeface="黑体" panose="02010609060101010101" pitchFamily="49" charset="-122"/>
                <a:ea typeface="黑体" panose="02010609060101010101" pitchFamily="49" charset="-122"/>
                <a:cs typeface="楷体_GB2312"/>
              </a:rPr>
              <a:t>时间：</a:t>
            </a:r>
            <a:r>
              <a:rPr lang="en-US" altLang="zh-CN" sz="1800" b="1" kern="0" dirty="0">
                <a:solidFill>
                  <a:srgbClr val="FF0000"/>
                </a:solidFill>
                <a:effectLst/>
                <a:latin typeface="黑体" panose="02010609060101010101" pitchFamily="49" charset="-122"/>
                <a:ea typeface="黑体" panose="02010609060101010101" pitchFamily="49" charset="-122"/>
                <a:cs typeface="楷体_GB2312"/>
              </a:rPr>
              <a:t>13</a:t>
            </a:r>
            <a:r>
              <a:rPr lang="zh-CN" altLang="zh-CN" sz="1800" b="1" kern="0" dirty="0">
                <a:solidFill>
                  <a:srgbClr val="FF0000"/>
                </a:solidFill>
                <a:effectLst/>
                <a:latin typeface="黑体" panose="02010609060101010101" pitchFamily="49" charset="-122"/>
                <a:ea typeface="黑体" panose="02010609060101010101" pitchFamily="49" charset="-122"/>
                <a:cs typeface="楷体_GB2312"/>
              </a:rPr>
              <a:t>、</a:t>
            </a:r>
            <a:r>
              <a:rPr lang="en-US" altLang="zh-CN" sz="1800" b="1" kern="0" dirty="0">
                <a:solidFill>
                  <a:srgbClr val="FF0000"/>
                </a:solidFill>
                <a:effectLst/>
                <a:latin typeface="黑体" panose="02010609060101010101" pitchFamily="49" charset="-122"/>
                <a:ea typeface="黑体" panose="02010609060101010101" pitchFamily="49" charset="-122"/>
                <a:cs typeface="楷体_GB2312"/>
              </a:rPr>
              <a:t>14</a:t>
            </a:r>
            <a:r>
              <a:rPr lang="zh-CN" altLang="zh-CN" sz="1800" b="1" kern="0" dirty="0">
                <a:solidFill>
                  <a:srgbClr val="FF0000"/>
                </a:solidFill>
                <a:effectLst/>
                <a:latin typeface="黑体" panose="02010609060101010101" pitchFamily="49" charset="-122"/>
                <a:ea typeface="黑体" panose="02010609060101010101" pitchFamily="49" charset="-122"/>
                <a:cs typeface="楷体_GB2312"/>
              </a:rPr>
              <a:t>世纪。</a:t>
            </a:r>
            <a:endParaRPr lang="zh-CN" altLang="zh-CN" sz="1800" b="1" kern="100" dirty="0">
              <a:solidFill>
                <a:srgbClr val="FF0000"/>
              </a:solidFill>
              <a:effectLst/>
              <a:latin typeface="黑体" panose="02010609060101010101" pitchFamily="49" charset="-122"/>
              <a:ea typeface="黑体" panose="02010609060101010101" pitchFamily="49" charset="-122"/>
              <a:cs typeface="Times New Roman" panose="02020603050405020304" pitchFamily="18" charset="0"/>
            </a:endParaRPr>
          </a:p>
          <a:p>
            <a:pPr algn="just"/>
            <a:r>
              <a:rPr lang="en-US" altLang="zh-CN" sz="1800" b="1" kern="0" dirty="0">
                <a:solidFill>
                  <a:srgbClr val="FF0000"/>
                </a:solidFill>
                <a:effectLst/>
                <a:latin typeface="黑体" panose="02010609060101010101" pitchFamily="49" charset="-122"/>
                <a:ea typeface="黑体" panose="02010609060101010101" pitchFamily="49" charset="-122"/>
                <a:cs typeface="楷体_GB2312"/>
              </a:rPr>
              <a:t>(2)</a:t>
            </a:r>
            <a:r>
              <a:rPr lang="zh-CN" altLang="zh-CN" sz="1800" b="1" kern="0" dirty="0">
                <a:solidFill>
                  <a:srgbClr val="FF0000"/>
                </a:solidFill>
                <a:effectLst/>
                <a:latin typeface="黑体" panose="02010609060101010101" pitchFamily="49" charset="-122"/>
                <a:ea typeface="黑体" panose="02010609060101010101" pitchFamily="49" charset="-122"/>
                <a:cs typeface="楷体_GB2312"/>
              </a:rPr>
              <a:t>原因：大多数贵族不重视或没有能力经营自己的地产。</a:t>
            </a:r>
            <a:endParaRPr lang="zh-CN" altLang="zh-CN" sz="1800" b="1" kern="100" dirty="0">
              <a:solidFill>
                <a:srgbClr val="FF0000"/>
              </a:solidFill>
              <a:effectLst/>
              <a:latin typeface="黑体" panose="02010609060101010101" pitchFamily="49" charset="-122"/>
              <a:ea typeface="黑体" panose="02010609060101010101" pitchFamily="49" charset="-122"/>
              <a:cs typeface="Times New Roman" panose="02020603050405020304" pitchFamily="18" charset="0"/>
            </a:endParaRPr>
          </a:p>
          <a:p>
            <a:pPr algn="just"/>
            <a:r>
              <a:rPr lang="en-US" altLang="zh-CN" sz="1800" b="1" kern="0" dirty="0">
                <a:solidFill>
                  <a:srgbClr val="FF0000"/>
                </a:solidFill>
                <a:effectLst/>
                <a:latin typeface="黑体" panose="02010609060101010101" pitchFamily="49" charset="-122"/>
                <a:ea typeface="黑体" panose="02010609060101010101" pitchFamily="49" charset="-122"/>
                <a:cs typeface="楷体_GB2312"/>
              </a:rPr>
              <a:t>(3)</a:t>
            </a:r>
            <a:r>
              <a:rPr lang="zh-CN" altLang="zh-CN" sz="1800" b="1" kern="0" dirty="0">
                <a:solidFill>
                  <a:srgbClr val="FF0000"/>
                </a:solidFill>
                <a:effectLst/>
                <a:latin typeface="黑体" panose="02010609060101010101" pitchFamily="49" charset="-122"/>
                <a:ea typeface="黑体" panose="02010609060101010101" pitchFamily="49" charset="-122"/>
                <a:cs typeface="楷体_GB2312"/>
              </a:rPr>
              <a:t>表现：富裕农民、骑士等通过各种手段不断集中土地。</a:t>
            </a:r>
            <a:endParaRPr lang="zh-CN" altLang="zh-CN" sz="1800" b="1" kern="100" dirty="0">
              <a:solidFill>
                <a:srgbClr val="FF0000"/>
              </a:solidFill>
              <a:effectLst/>
              <a:latin typeface="黑体" panose="02010609060101010101" pitchFamily="49" charset="-122"/>
              <a:ea typeface="黑体" panose="02010609060101010101" pitchFamily="49" charset="-122"/>
              <a:cs typeface="Times New Roman" panose="02020603050405020304" pitchFamily="18" charset="0"/>
            </a:endParaRPr>
          </a:p>
          <a:p>
            <a:pPr algn="just"/>
            <a:r>
              <a:rPr lang="en-US" altLang="zh-CN" sz="1800" b="1" kern="0" dirty="0">
                <a:solidFill>
                  <a:srgbClr val="FF0000"/>
                </a:solidFill>
                <a:effectLst/>
                <a:latin typeface="黑体" panose="02010609060101010101" pitchFamily="49" charset="-122"/>
                <a:ea typeface="黑体" panose="02010609060101010101" pitchFamily="49" charset="-122"/>
                <a:cs typeface="楷体_GB2312"/>
              </a:rPr>
              <a:t>(4)</a:t>
            </a:r>
            <a:r>
              <a:rPr lang="zh-CN" altLang="zh-CN" sz="1800" b="1" kern="0" dirty="0">
                <a:solidFill>
                  <a:srgbClr val="FF0000"/>
                </a:solidFill>
                <a:effectLst/>
                <a:latin typeface="黑体" panose="02010609060101010101" pitchFamily="49" charset="-122"/>
                <a:ea typeface="黑体" panose="02010609060101010101" pitchFamily="49" charset="-122"/>
                <a:cs typeface="楷体_GB2312"/>
              </a:rPr>
              <a:t>特点：以新的经营方式掌握了生产、交换等环节；控制了乡村行政事务，成为农村中富有生气的阶级力量。</a:t>
            </a:r>
            <a:endParaRPr lang="zh-CN" altLang="zh-CN" sz="1800" b="1" kern="100" dirty="0">
              <a:solidFill>
                <a:srgbClr val="FF0000"/>
              </a:solidFill>
              <a:effectLst/>
              <a:latin typeface="黑体" panose="02010609060101010101" pitchFamily="49" charset="-122"/>
              <a:ea typeface="黑体" panose="02010609060101010101" pitchFamily="49" charset="-122"/>
              <a:cs typeface="Times New Roman" panose="02020603050405020304" pitchFamily="18" charset="0"/>
            </a:endParaRPr>
          </a:p>
        </p:txBody>
      </p:sp>
      <p:sp>
        <p:nvSpPr>
          <p:cNvPr id="12" name="文本框 11"/>
          <p:cNvSpPr txBox="1"/>
          <p:nvPr/>
        </p:nvSpPr>
        <p:spPr>
          <a:xfrm>
            <a:off x="472427" y="1059582"/>
            <a:ext cx="8073230" cy="1754326"/>
          </a:xfrm>
          <a:prstGeom prst="rect">
            <a:avLst/>
          </a:prstGeom>
          <a:noFill/>
          <a:ln w="19050">
            <a:solidFill>
              <a:schemeClr val="bg1">
                <a:lumMod val="85000"/>
              </a:schemeClr>
            </a:solidFill>
            <a:prstDash val="sysDot"/>
          </a:ln>
        </p:spPr>
        <p:txBody>
          <a:bodyPr wrap="square">
            <a:spAutoFit/>
          </a:bodyPr>
          <a:lstStyle/>
          <a:p>
            <a:pPr indent="281940" algn="just"/>
            <a:r>
              <a:rPr lang="en-US" altLang="zh-CN" sz="1800" kern="0" spc="30" dirty="0" smtClean="0">
                <a:effectLst/>
                <a:latin typeface="Calibri" panose="020F0502020204030204" pitchFamily="34" charset="0"/>
                <a:ea typeface="楷体" panose="02010609060101010101" pitchFamily="49" charset="-122"/>
                <a:cs typeface="Times New Roman" panose="02020603050405020304" pitchFamily="18" charset="0"/>
              </a:rPr>
              <a:t>   </a:t>
            </a:r>
            <a:r>
              <a:rPr lang="zh-CN" altLang="zh-CN" sz="1800" kern="0" spc="30" dirty="0" smtClean="0">
                <a:effectLst/>
                <a:latin typeface="Calibri" panose="020F0502020204030204" pitchFamily="34" charset="0"/>
                <a:ea typeface="楷体" panose="02010609060101010101" pitchFamily="49" charset="-122"/>
                <a:cs typeface="Times New Roman" panose="02020603050405020304" pitchFamily="18" charset="0"/>
              </a:rPr>
              <a:t>贵族们</a:t>
            </a:r>
            <a:r>
              <a:rPr lang="zh-CN" altLang="zh-CN" sz="1800" kern="0" spc="30" dirty="0">
                <a:effectLst/>
                <a:latin typeface="Calibri" panose="020F0502020204030204" pitchFamily="34" charset="0"/>
                <a:ea typeface="楷体" panose="02010609060101010101" pitchFamily="49" charset="-122"/>
                <a:cs typeface="Times New Roman" panose="02020603050405020304" pitchFamily="18" charset="0"/>
              </a:rPr>
              <a:t>总是愿意置身于符合他们社会地位的奢侈生活或者至少是舒适的环境中。比如，与</a:t>
            </a:r>
            <a:r>
              <a:rPr lang="en-US" altLang="zh-CN" sz="1800" kern="0" spc="30" dirty="0">
                <a:effectLst/>
                <a:latin typeface="Calibri" panose="020F0502020204030204" pitchFamily="34" charset="0"/>
                <a:ea typeface="楷体" panose="02010609060101010101" pitchFamily="49" charset="-122"/>
                <a:cs typeface="Times New Roman" panose="02020603050405020304" pitchFamily="18" charset="0"/>
              </a:rPr>
              <a:t>11</a:t>
            </a:r>
            <a:r>
              <a:rPr lang="zh-CN" altLang="zh-CN" sz="1800" kern="0" spc="30" dirty="0">
                <a:effectLst/>
                <a:latin typeface="Calibri" panose="020F0502020204030204" pitchFamily="34" charset="0"/>
                <a:ea typeface="楷体" panose="02010609060101010101" pitchFamily="49" charset="-122"/>
                <a:cs typeface="Times New Roman" panose="02020603050405020304" pitchFamily="18" charset="0"/>
              </a:rPr>
              <a:t>世纪相比，</a:t>
            </a:r>
            <a:r>
              <a:rPr lang="en-US" altLang="zh-CN" sz="1800" kern="0" spc="30" dirty="0">
                <a:effectLst/>
                <a:latin typeface="Calibri" panose="020F0502020204030204" pitchFamily="34" charset="0"/>
                <a:ea typeface="楷体" panose="02010609060101010101" pitchFamily="49" charset="-122"/>
                <a:cs typeface="Times New Roman" panose="02020603050405020304" pitchFamily="18" charset="0"/>
              </a:rPr>
              <a:t>12</a:t>
            </a:r>
            <a:r>
              <a:rPr lang="zh-CN" altLang="zh-CN" sz="1800" kern="0" spc="30" dirty="0">
                <a:effectLst/>
                <a:latin typeface="Calibri" panose="020F0502020204030204" pitchFamily="34" charset="0"/>
                <a:ea typeface="楷体" panose="02010609060101010101" pitchFamily="49" charset="-122"/>
                <a:cs typeface="Times New Roman" panose="02020603050405020304" pitchFamily="18" charset="0"/>
              </a:rPr>
              <a:t>世纪的骑士在衣、食、住方面的花费增加了。既不能抗拒自己新的需要，也没有足够的资力来满足需要，因此，很多贵族先欠债，再破产。</a:t>
            </a:r>
            <a:r>
              <a:rPr lang="en-US" altLang="zh-CN" sz="1800" kern="0" spc="30" dirty="0">
                <a:effectLst/>
                <a:latin typeface="Calibri" panose="020F0502020204030204" pitchFamily="34" charset="0"/>
                <a:ea typeface="楷体" panose="02010609060101010101" pitchFamily="49" charset="-122"/>
                <a:cs typeface="Times New Roman" panose="02020603050405020304" pitchFamily="18" charset="0"/>
              </a:rPr>
              <a:t>13</a:t>
            </a:r>
            <a:r>
              <a:rPr lang="zh-CN" altLang="zh-CN" sz="1800" kern="0" spc="30" dirty="0">
                <a:effectLst/>
                <a:latin typeface="Calibri" panose="020F0502020204030204" pitchFamily="34" charset="0"/>
                <a:ea typeface="楷体" panose="02010609060101010101" pitchFamily="49" charset="-122"/>
                <a:cs typeface="Times New Roman" panose="02020603050405020304" pitchFamily="18" charset="0"/>
              </a:rPr>
              <a:t>世纪中叶，桑坦普雷曾说，在他的家乡教区里，骑士的人数就从上世纪末的</a:t>
            </a:r>
            <a:r>
              <a:rPr lang="en-US" altLang="zh-CN" sz="1800" kern="0" spc="30" dirty="0">
                <a:effectLst/>
                <a:latin typeface="Calibri" panose="020F0502020204030204" pitchFamily="34" charset="0"/>
                <a:ea typeface="楷体" panose="02010609060101010101" pitchFamily="49" charset="-122"/>
                <a:cs typeface="Times New Roman" panose="02020603050405020304" pitchFamily="18" charset="0"/>
              </a:rPr>
              <a:t>60</a:t>
            </a:r>
            <a:r>
              <a:rPr lang="zh-CN" altLang="zh-CN" sz="1800" kern="0" spc="30" dirty="0">
                <a:effectLst/>
                <a:latin typeface="Calibri" panose="020F0502020204030204" pitchFamily="34" charset="0"/>
                <a:ea typeface="楷体" panose="02010609060101010101" pitchFamily="49" charset="-122"/>
                <a:cs typeface="Times New Roman" panose="02020603050405020304" pitchFamily="18" charset="0"/>
              </a:rPr>
              <a:t>个降到只剩下一两个。 </a:t>
            </a:r>
            <a:endParaRPr lang="zh-CN" altLang="zh-CN" sz="1800" kern="100" dirty="0">
              <a:effectLst/>
              <a:latin typeface="Calibri" panose="020F0502020204030204" pitchFamily="34" charset="0"/>
              <a:ea typeface="黑体" panose="02010609060101010101" pitchFamily="49" charset="-122"/>
              <a:cs typeface="Times New Roman" panose="02020603050405020304" pitchFamily="18" charset="0"/>
            </a:endParaRPr>
          </a:p>
          <a:p>
            <a:pPr indent="266700" algn="r"/>
            <a:r>
              <a:rPr lang="zh-CN" altLang="zh-CN" sz="1800" kern="0" spc="30" dirty="0">
                <a:effectLst/>
                <a:latin typeface="Calibri" panose="020F0502020204030204" pitchFamily="34" charset="0"/>
                <a:ea typeface="楷体" panose="02010609060101010101" pitchFamily="49" charset="-122"/>
                <a:cs typeface="Times New Roman" panose="02020603050405020304" pitchFamily="18" charset="0"/>
              </a:rPr>
              <a:t>——摘自</a:t>
            </a:r>
            <a:r>
              <a:rPr lang="en-US" altLang="zh-CN" sz="1800" kern="0" spc="30" dirty="0">
                <a:effectLst/>
                <a:latin typeface="Calibri" panose="020F0502020204030204" pitchFamily="34" charset="0"/>
                <a:ea typeface="楷体" panose="02010609060101010101" pitchFamily="49" charset="-122"/>
                <a:cs typeface="Times New Roman" panose="02020603050405020304" pitchFamily="18" charset="0"/>
              </a:rPr>
              <a:t>[</a:t>
            </a:r>
            <a:r>
              <a:rPr lang="zh-CN" altLang="zh-CN" sz="1800" kern="0" spc="30" dirty="0">
                <a:effectLst/>
                <a:latin typeface="Calibri" panose="020F0502020204030204" pitchFamily="34" charset="0"/>
                <a:ea typeface="楷体" panose="02010609060101010101" pitchFamily="49" charset="-122"/>
                <a:cs typeface="Times New Roman" panose="02020603050405020304" pitchFamily="18" charset="0"/>
              </a:rPr>
              <a:t>美</a:t>
            </a:r>
            <a:r>
              <a:rPr lang="en-US" altLang="zh-CN" sz="1800" kern="0" spc="30" dirty="0">
                <a:effectLst/>
                <a:latin typeface="Calibri" panose="020F0502020204030204" pitchFamily="34" charset="0"/>
                <a:ea typeface="楷体" panose="02010609060101010101" pitchFamily="49" charset="-122"/>
                <a:cs typeface="Times New Roman" panose="02020603050405020304" pitchFamily="18" charset="0"/>
              </a:rPr>
              <a:t>]</a:t>
            </a:r>
            <a:r>
              <a:rPr lang="zh-CN" altLang="zh-CN" sz="1800" kern="0" spc="30" dirty="0">
                <a:effectLst/>
                <a:latin typeface="Calibri" panose="020F0502020204030204" pitchFamily="34" charset="0"/>
                <a:ea typeface="楷体" panose="02010609060101010101" pitchFamily="49" charset="-122"/>
                <a:cs typeface="Times New Roman" panose="02020603050405020304" pitchFamily="18" charset="0"/>
              </a:rPr>
              <a:t>詹姆斯·</a:t>
            </a:r>
            <a:r>
              <a:rPr lang="en-US" altLang="zh-CN" sz="1800" kern="0" spc="30" dirty="0">
                <a:effectLst/>
                <a:latin typeface="Calibri" panose="020F0502020204030204" pitchFamily="34" charset="0"/>
                <a:ea typeface="楷体" panose="02010609060101010101" pitchFamily="49" charset="-122"/>
                <a:cs typeface="Times New Roman" panose="02020603050405020304" pitchFamily="18" charset="0"/>
              </a:rPr>
              <a:t>W.</a:t>
            </a:r>
            <a:r>
              <a:rPr lang="zh-CN" altLang="zh-CN" sz="1800" kern="0" spc="30" dirty="0">
                <a:effectLst/>
                <a:latin typeface="Calibri" panose="020F0502020204030204" pitchFamily="34" charset="0"/>
                <a:ea typeface="楷体" panose="02010609060101010101" pitchFamily="49" charset="-122"/>
                <a:cs typeface="Times New Roman" panose="02020603050405020304" pitchFamily="18" charset="0"/>
              </a:rPr>
              <a:t>汤普逊《中世纪晚期欧洲经济社会史》</a:t>
            </a:r>
            <a:endParaRPr lang="zh-CN" altLang="zh-CN" sz="1800" kern="100" dirty="0">
              <a:effectLst/>
              <a:latin typeface="Calibri" panose="020F0502020204030204" pitchFamily="34" charset="0"/>
              <a:ea typeface="黑体" panose="02010609060101010101" pitchFamily="49" charset="-122"/>
              <a:cs typeface="Times New Roman" panose="02020603050405020304" pitchFamily="18" charset="0"/>
            </a:endParaRPr>
          </a:p>
        </p:txBody>
      </p:sp>
      <p:sp>
        <p:nvSpPr>
          <p:cNvPr id="14" name="文本框 13"/>
          <p:cNvSpPr txBox="1"/>
          <p:nvPr/>
        </p:nvSpPr>
        <p:spPr>
          <a:xfrm>
            <a:off x="335022" y="644084"/>
            <a:ext cx="4572000" cy="415498"/>
          </a:xfrm>
          <a:prstGeom prst="rect">
            <a:avLst/>
          </a:prstGeom>
          <a:noFill/>
        </p:spPr>
        <p:txBody>
          <a:bodyPr wrap="square">
            <a:spAutoFit/>
          </a:bodyPr>
          <a:lstStyle/>
          <a:p>
            <a:r>
              <a:rPr lang="zh-CN" altLang="en-US" sz="2100" b="1" spc="30" dirty="0" smtClean="0">
                <a:solidFill>
                  <a:srgbClr val="FF0000"/>
                </a:solidFill>
                <a:effectLst/>
                <a:latin typeface="黑体" panose="02010609060101010101" pitchFamily="49" charset="-122"/>
                <a:ea typeface="黑体" panose="02010609060101010101" pitchFamily="49" charset="-122"/>
                <a:cs typeface="Times New Roman" panose="02020603050405020304" pitchFamily="18" charset="0"/>
              </a:rPr>
              <a:t>二、</a:t>
            </a:r>
            <a:r>
              <a:rPr lang="zh-CN" altLang="zh-CN" sz="2100" b="1" spc="30" dirty="0" smtClean="0">
                <a:solidFill>
                  <a:srgbClr val="FF0000"/>
                </a:solidFill>
                <a:effectLst/>
                <a:latin typeface="黑体" panose="02010609060101010101" pitchFamily="49" charset="-122"/>
                <a:ea typeface="黑体" panose="02010609060101010101" pitchFamily="49" charset="-122"/>
                <a:cs typeface="Times New Roman" panose="02020603050405020304" pitchFamily="18" charset="0"/>
              </a:rPr>
              <a:t>富裕</a:t>
            </a:r>
            <a:r>
              <a:rPr lang="zh-CN" altLang="zh-CN" sz="2100" b="1" spc="30" dirty="0">
                <a:solidFill>
                  <a:srgbClr val="FF0000"/>
                </a:solidFill>
                <a:effectLst/>
                <a:latin typeface="黑体" panose="02010609060101010101" pitchFamily="49" charset="-122"/>
                <a:ea typeface="黑体" panose="02010609060101010101" pitchFamily="49" charset="-122"/>
                <a:cs typeface="Times New Roman" panose="02020603050405020304" pitchFamily="18" charset="0"/>
              </a:rPr>
              <a:t>农民和市民阶层</a:t>
            </a:r>
            <a:endParaRPr lang="zh-CN" altLang="en-US" sz="2100" dirty="0">
              <a:solidFill>
                <a:srgbClr val="FF0000"/>
              </a:solidFill>
              <a:latin typeface="黑体" panose="02010609060101010101" pitchFamily="49" charset="-122"/>
              <a:ea typeface="黑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ppt_x"/>
                                          </p:val>
                                        </p:tav>
                                        <p:tav tm="100000">
                                          <p:val>
                                            <p:strVal val="#ppt_x"/>
                                          </p:val>
                                        </p:tav>
                                      </p:tavLst>
                                    </p:anim>
                                    <p:anim calcmode="lin" valueType="num">
                                      <p:cBhvr additive="base">
                                        <p:cTn id="8"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1" build="p"/>
      <p:bldP spid="9"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467544" y="1419622"/>
            <a:ext cx="8280920" cy="1200329"/>
          </a:xfrm>
          <a:prstGeom prst="rect">
            <a:avLst/>
          </a:prstGeom>
          <a:noFill/>
        </p:spPr>
        <p:txBody>
          <a:bodyPr wrap="square">
            <a:spAutoFit/>
          </a:bodyPr>
          <a:lstStyle/>
          <a:p>
            <a:pPr indent="266700" algn="l">
              <a:lnSpc>
                <a:spcPct val="150000"/>
              </a:lnSpc>
            </a:pPr>
            <a:r>
              <a:rPr lang="en-US" altLang="zh-CN" sz="2400" b="1" kern="0" dirty="0" smtClean="0">
                <a:effectLst/>
                <a:latin typeface="黑体" panose="02010609060101010101" pitchFamily="49" charset="-122"/>
                <a:ea typeface="黑体" panose="02010609060101010101" pitchFamily="49" charset="-122"/>
                <a:cs typeface="楷体_GB2312"/>
              </a:rPr>
              <a:t>  </a:t>
            </a:r>
            <a:r>
              <a:rPr lang="zh-CN" altLang="zh-CN" sz="2400" b="1" kern="0" dirty="0" smtClean="0">
                <a:effectLst/>
                <a:latin typeface="黑体" panose="02010609060101010101" pitchFamily="49" charset="-122"/>
                <a:ea typeface="黑体" panose="02010609060101010101" pitchFamily="49" charset="-122"/>
                <a:cs typeface="楷体_GB2312"/>
              </a:rPr>
              <a:t>阅读</a:t>
            </a:r>
            <a:r>
              <a:rPr lang="zh-CN" altLang="zh-CN" sz="2400" b="1" kern="0" dirty="0">
                <a:effectLst/>
                <a:latin typeface="黑体" panose="02010609060101010101" pitchFamily="49" charset="-122"/>
                <a:ea typeface="黑体" panose="02010609060101010101" pitchFamily="49" charset="-122"/>
                <a:cs typeface="楷体_GB2312"/>
              </a:rPr>
              <a:t>教材</a:t>
            </a:r>
            <a:r>
              <a:rPr lang="en-US" altLang="zh-CN" sz="2400" b="1" kern="0" dirty="0">
                <a:effectLst/>
                <a:latin typeface="黑体" panose="02010609060101010101" pitchFamily="49" charset="-122"/>
                <a:ea typeface="黑体" panose="02010609060101010101" pitchFamily="49" charset="-122"/>
                <a:cs typeface="楷体_GB2312"/>
              </a:rPr>
              <a:t>P63</a:t>
            </a:r>
            <a:r>
              <a:rPr lang="zh-CN" altLang="zh-CN" sz="2400" b="1" kern="0" dirty="0">
                <a:effectLst/>
                <a:latin typeface="黑体" panose="02010609060101010101" pitchFamily="49" charset="-122"/>
                <a:ea typeface="黑体" panose="02010609060101010101" pitchFamily="49" charset="-122"/>
                <a:cs typeface="楷体_GB2312"/>
              </a:rPr>
              <a:t>第二段，手工业者和商人有了一个新的身份叫什么？他们有什么权利和影响？</a:t>
            </a:r>
            <a:endParaRPr lang="zh-CN" altLang="zh-CN" sz="2400" b="1" kern="100" dirty="0">
              <a:effectLst/>
              <a:latin typeface="黑体" panose="02010609060101010101" pitchFamily="49" charset="-122"/>
              <a:ea typeface="黑体" panose="02010609060101010101" pitchFamily="49" charset="-122"/>
              <a:cs typeface="Times New Roman" panose="02020603050405020304" pitchFamily="18" charset="0"/>
            </a:endParaRPr>
          </a:p>
        </p:txBody>
      </p:sp>
      <p:sp>
        <p:nvSpPr>
          <p:cNvPr id="4" name="文本框 3"/>
          <p:cNvSpPr txBox="1"/>
          <p:nvPr/>
        </p:nvSpPr>
        <p:spPr>
          <a:xfrm>
            <a:off x="467544" y="843558"/>
            <a:ext cx="4572000" cy="461665"/>
          </a:xfrm>
          <a:prstGeom prst="rect">
            <a:avLst/>
          </a:prstGeom>
          <a:noFill/>
        </p:spPr>
        <p:txBody>
          <a:bodyPr wrap="square">
            <a:spAutoFit/>
          </a:bodyPr>
          <a:lstStyle/>
          <a:p>
            <a:r>
              <a:rPr lang="zh-CN" altLang="en-US" sz="2400" b="1" spc="30" dirty="0" smtClean="0">
                <a:solidFill>
                  <a:srgbClr val="FF0000"/>
                </a:solidFill>
                <a:effectLst/>
                <a:latin typeface="黑体" panose="02010609060101010101" pitchFamily="49" charset="-122"/>
                <a:ea typeface="黑体" panose="02010609060101010101" pitchFamily="49" charset="-122"/>
                <a:cs typeface="Times New Roman" panose="02020603050405020304" pitchFamily="18" charset="0"/>
              </a:rPr>
              <a:t>二、</a:t>
            </a:r>
            <a:r>
              <a:rPr lang="zh-CN" altLang="zh-CN" sz="2400" b="1" spc="30" dirty="0" smtClean="0">
                <a:solidFill>
                  <a:srgbClr val="FF0000"/>
                </a:solidFill>
                <a:effectLst/>
                <a:latin typeface="黑体" panose="02010609060101010101" pitchFamily="49" charset="-122"/>
                <a:ea typeface="黑体" panose="02010609060101010101" pitchFamily="49" charset="-122"/>
                <a:cs typeface="Times New Roman" panose="02020603050405020304" pitchFamily="18" charset="0"/>
              </a:rPr>
              <a:t>富裕</a:t>
            </a:r>
            <a:r>
              <a:rPr lang="zh-CN" altLang="zh-CN" sz="2400" b="1" spc="30" dirty="0">
                <a:solidFill>
                  <a:srgbClr val="FF0000"/>
                </a:solidFill>
                <a:effectLst/>
                <a:latin typeface="黑体" panose="02010609060101010101" pitchFamily="49" charset="-122"/>
                <a:ea typeface="黑体" panose="02010609060101010101" pitchFamily="49" charset="-122"/>
                <a:cs typeface="Times New Roman" panose="02020603050405020304" pitchFamily="18" charset="0"/>
              </a:rPr>
              <a:t>农民和市民阶层</a:t>
            </a:r>
            <a:endParaRPr lang="zh-CN" altLang="en-US" sz="2400" dirty="0">
              <a:solidFill>
                <a:srgbClr val="FF0000"/>
              </a:solidFill>
              <a:latin typeface="黑体" panose="02010609060101010101" pitchFamily="49" charset="-122"/>
              <a:ea typeface="黑体" panose="02010609060101010101" pitchFamily="49" charset="-122"/>
            </a:endParaRPr>
          </a:p>
        </p:txBody>
      </p:sp>
      <p:sp>
        <p:nvSpPr>
          <p:cNvPr id="8" name="文本框 7"/>
          <p:cNvSpPr txBox="1"/>
          <p:nvPr/>
        </p:nvSpPr>
        <p:spPr>
          <a:xfrm>
            <a:off x="467544" y="2715766"/>
            <a:ext cx="8208913" cy="1754326"/>
          </a:xfrm>
          <a:prstGeom prst="rect">
            <a:avLst/>
          </a:prstGeom>
          <a:noFill/>
        </p:spPr>
        <p:txBody>
          <a:bodyPr wrap="square">
            <a:spAutoFit/>
          </a:bodyPr>
          <a:lstStyle/>
          <a:p>
            <a:pPr marL="0" marR="0" lvl="0" algn="l" defTabSz="914400" eaLnBrk="1" fontAlgn="base" latinLnBrk="0" hangingPunct="1">
              <a:lnSpc>
                <a:spcPct val="150000"/>
              </a:lnSpc>
              <a:spcBef>
                <a:spcPct val="0"/>
              </a:spcBef>
              <a:spcAft>
                <a:spcPct val="0"/>
              </a:spcAft>
              <a:buClrTx/>
              <a:buSzTx/>
              <a:buFontTx/>
              <a:buNone/>
              <a:defRPr/>
            </a:pPr>
            <a:r>
              <a:rPr kumimoji="0" lang="zh-CN" altLang="zh-CN" sz="2400" b="1" i="0" u="none" strike="noStrike" kern="0" cap="none" spc="0" normalizeH="0" baseline="0" noProof="0" dirty="0">
                <a:ln>
                  <a:noFill/>
                </a:ln>
                <a:solidFill>
                  <a:srgbClr val="FF0000"/>
                </a:solidFill>
                <a:effectLst/>
                <a:uLnTx/>
                <a:uFillTx/>
                <a:latin typeface="黑体" panose="02010609060101010101" pitchFamily="49" charset="-122"/>
                <a:ea typeface="黑体" panose="02010609060101010101" pitchFamily="49" charset="-122"/>
                <a:cs typeface="楷体_GB2312"/>
              </a:rPr>
              <a:t>市民阶层；</a:t>
            </a:r>
            <a:endParaRPr kumimoji="0" lang="en-US" altLang="zh-CN" sz="2400" b="1" i="0" u="none" strike="noStrike" kern="0" cap="none" spc="0" normalizeH="0" baseline="0" noProof="0" dirty="0">
              <a:ln>
                <a:noFill/>
              </a:ln>
              <a:solidFill>
                <a:srgbClr val="FF0000"/>
              </a:solidFill>
              <a:effectLst/>
              <a:uLnTx/>
              <a:uFillTx/>
              <a:latin typeface="黑体" panose="02010609060101010101" pitchFamily="49" charset="-122"/>
              <a:ea typeface="黑体" panose="02010609060101010101" pitchFamily="49" charset="-122"/>
              <a:cs typeface="楷体_GB2312"/>
            </a:endParaRPr>
          </a:p>
          <a:p>
            <a:pPr marL="0" marR="0" lvl="0" algn="l" defTabSz="914400" eaLnBrk="1" fontAlgn="base" latinLnBrk="0" hangingPunct="1">
              <a:lnSpc>
                <a:spcPct val="150000"/>
              </a:lnSpc>
              <a:spcBef>
                <a:spcPct val="0"/>
              </a:spcBef>
              <a:spcAft>
                <a:spcPct val="0"/>
              </a:spcAft>
              <a:buClrTx/>
              <a:buSzTx/>
              <a:buFontTx/>
              <a:buNone/>
              <a:defRPr/>
            </a:pPr>
            <a:r>
              <a:rPr kumimoji="0" lang="zh-CN" altLang="zh-CN" sz="2400" b="1" i="0" u="none" strike="noStrike" kern="0" cap="none" spc="0" normalizeH="0" baseline="0" noProof="0" dirty="0">
                <a:ln>
                  <a:noFill/>
                </a:ln>
                <a:solidFill>
                  <a:srgbClr val="FF0000"/>
                </a:solidFill>
                <a:effectLst/>
                <a:uLnTx/>
                <a:uFillTx/>
                <a:latin typeface="黑体" panose="02010609060101010101" pitchFamily="49" charset="-122"/>
                <a:ea typeface="黑体" panose="02010609060101010101" pitchFamily="49" charset="-122"/>
                <a:cs typeface="楷体_GB2312"/>
              </a:rPr>
              <a:t>权利：享有新的契约关系赋予的权利；</a:t>
            </a:r>
            <a:endParaRPr kumimoji="0" lang="en-US" altLang="zh-CN" sz="2400" b="1" i="0" u="none" strike="noStrike" kern="0" cap="none" spc="0" normalizeH="0" baseline="0" noProof="0" dirty="0">
              <a:ln>
                <a:noFill/>
              </a:ln>
              <a:solidFill>
                <a:srgbClr val="FF0000"/>
              </a:solidFill>
              <a:effectLst/>
              <a:uLnTx/>
              <a:uFillTx/>
              <a:latin typeface="黑体" panose="02010609060101010101" pitchFamily="49" charset="-122"/>
              <a:ea typeface="黑体" panose="02010609060101010101" pitchFamily="49" charset="-122"/>
              <a:cs typeface="楷体_GB2312"/>
            </a:endParaRPr>
          </a:p>
          <a:p>
            <a:pPr marL="0" marR="0" lvl="0" algn="l" defTabSz="914400" eaLnBrk="1" fontAlgn="base" latinLnBrk="0" hangingPunct="1">
              <a:lnSpc>
                <a:spcPct val="150000"/>
              </a:lnSpc>
              <a:spcBef>
                <a:spcPct val="0"/>
              </a:spcBef>
              <a:spcAft>
                <a:spcPct val="0"/>
              </a:spcAft>
              <a:buClrTx/>
              <a:buSzTx/>
              <a:buFontTx/>
              <a:buNone/>
              <a:defRPr/>
            </a:pPr>
            <a:r>
              <a:rPr kumimoji="0" lang="zh-CN" altLang="zh-CN" sz="2400" b="1" i="0" u="none" strike="noStrike" kern="0" cap="none" spc="0" normalizeH="0" baseline="0" noProof="0" dirty="0">
                <a:ln>
                  <a:noFill/>
                </a:ln>
                <a:solidFill>
                  <a:srgbClr val="FF0000"/>
                </a:solidFill>
                <a:effectLst/>
                <a:uLnTx/>
                <a:uFillTx/>
                <a:latin typeface="黑体" panose="02010609060101010101" pitchFamily="49" charset="-122"/>
                <a:ea typeface="黑体" panose="02010609060101010101" pitchFamily="49" charset="-122"/>
                <a:cs typeface="楷体_GB2312"/>
              </a:rPr>
              <a:t>影响：政治权利不断扩大，成为强化王权所需要的政治力量。</a:t>
            </a:r>
            <a:endParaRPr kumimoji="0" lang="zh-CN" altLang="zh-CN" sz="2400" b="1" i="0" u="none" strike="noStrike" kern="100" cap="none" spc="0" normalizeH="0" baseline="0" noProof="0" dirty="0">
              <a:ln>
                <a:noFill/>
              </a:ln>
              <a:solidFill>
                <a:srgbClr val="FF0000"/>
              </a:solidFill>
              <a:effectLst/>
              <a:uLnTx/>
              <a:uFillTx/>
              <a:latin typeface="黑体" panose="02010609060101010101" pitchFamily="49" charset="-122"/>
              <a:ea typeface="黑体" panose="02010609060101010101" pitchFamily="49" charset="-122"/>
              <a:cs typeface="Times New Roman" panose="02020603050405020304" pitchFamily="18" charset="0"/>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539552" y="816563"/>
            <a:ext cx="7704856" cy="4247317"/>
          </a:xfrm>
          <a:prstGeom prst="rect">
            <a:avLst/>
          </a:prstGeom>
          <a:noFill/>
        </p:spPr>
        <p:txBody>
          <a:bodyPr wrap="square">
            <a:spAutoFit/>
          </a:bodyPr>
          <a:lstStyle/>
          <a:p>
            <a:pPr marL="0" marR="0" lvl="0" indent="0" algn="l" defTabSz="914400" eaLnBrk="1" fontAlgn="base" latinLnBrk="0" hangingPunct="1">
              <a:lnSpc>
                <a:spcPct val="150000"/>
              </a:lnSpc>
              <a:spcBef>
                <a:spcPct val="0"/>
              </a:spcBef>
              <a:spcAft>
                <a:spcPct val="0"/>
              </a:spcAft>
              <a:buClrTx/>
              <a:buSzTx/>
              <a:buFont typeface="Arial" panose="020B0604020202020204" pitchFamily="34" charset="0"/>
              <a:buNone/>
              <a:defRPr/>
            </a:pPr>
            <a:r>
              <a:rPr kumimoji="0" lang="en-US" altLang="zh-CN" sz="2000" b="1" i="0" u="none" strike="noStrike" kern="1200" cap="none" spc="0" normalizeH="0" baseline="0" noProof="0" dirty="0" smtClean="0">
                <a:ln>
                  <a:noFill/>
                </a:ln>
                <a:solidFill>
                  <a:prstClr val="black"/>
                </a:solidFill>
                <a:effectLst/>
                <a:uLnTx/>
                <a:uFillTx/>
                <a:latin typeface="黑体" panose="02010609060101010101" pitchFamily="49" charset="-122"/>
                <a:ea typeface="黑体" panose="02010609060101010101" pitchFamily="49" charset="-122"/>
                <a:cs typeface="华文中宋" panose="02010600040101010101" pitchFamily="2" charset="-122"/>
              </a:rPr>
              <a:t>1.11</a:t>
            </a:r>
            <a:r>
              <a:rPr kumimoji="0" lang="zh-CN" altLang="en-US" sz="2000" b="1" i="0" u="none" strike="noStrike" kern="1200" cap="none" spc="0" normalizeH="0" baseline="0" noProof="0" dirty="0">
                <a:ln>
                  <a:noFill/>
                </a:ln>
                <a:solidFill>
                  <a:prstClr val="black"/>
                </a:solidFill>
                <a:effectLst/>
                <a:uLnTx/>
                <a:uFillTx/>
                <a:latin typeface="黑体" panose="02010609060101010101" pitchFamily="49" charset="-122"/>
                <a:ea typeface="黑体" panose="02010609060101010101" pitchFamily="49" charset="-122"/>
                <a:cs typeface="华文中宋" panose="02010600040101010101" pitchFamily="2" charset="-122"/>
              </a:rPr>
              <a:t>世纪以后，欧洲农村发生了一些新的变化，表现在（     ）</a:t>
            </a:r>
            <a:endParaRPr kumimoji="0" lang="zh-CN" altLang="en-US" sz="2000" b="1" i="0" u="none" strike="noStrike" kern="1200" cap="none" spc="0" normalizeH="0" baseline="0" noProof="0" dirty="0">
              <a:ln>
                <a:noFill/>
              </a:ln>
              <a:solidFill>
                <a:prstClr val="black"/>
              </a:solidFill>
              <a:effectLst/>
              <a:uLnTx/>
              <a:uFillTx/>
              <a:latin typeface="黑体" panose="02010609060101010101" pitchFamily="49" charset="-122"/>
              <a:ea typeface="黑体" panose="02010609060101010101" pitchFamily="49" charset="-122"/>
              <a:cs typeface="华文中宋" panose="02010600040101010101" pitchFamily="2" charset="-122"/>
            </a:endParaRPr>
          </a:p>
          <a:p>
            <a:pPr marL="0" marR="0" lvl="0" indent="0" algn="l" defTabSz="914400" eaLnBrk="1" fontAlgn="base" latinLnBrk="0" hangingPunct="1">
              <a:lnSpc>
                <a:spcPct val="150000"/>
              </a:lnSpc>
              <a:spcBef>
                <a:spcPct val="0"/>
              </a:spcBef>
              <a:spcAft>
                <a:spcPct val="0"/>
              </a:spcAft>
              <a:buClrTx/>
              <a:buSzTx/>
              <a:buFont typeface="Arial" panose="020B0604020202020204" pitchFamily="34" charset="0"/>
              <a:buNone/>
              <a:defRPr/>
            </a:pPr>
            <a:r>
              <a:rPr kumimoji="0" lang="en-US" altLang="zh-CN" sz="2000" b="1" i="0" u="none" strike="noStrike" kern="1200" cap="none" spc="0" normalizeH="0" baseline="0" noProof="0" dirty="0">
                <a:ln>
                  <a:noFill/>
                </a:ln>
                <a:solidFill>
                  <a:prstClr val="black"/>
                </a:solidFill>
                <a:effectLst/>
                <a:uLnTx/>
                <a:uFillTx/>
                <a:latin typeface="黑体" panose="02010609060101010101" pitchFamily="49" charset="-122"/>
                <a:ea typeface="黑体" panose="02010609060101010101" pitchFamily="49" charset="-122"/>
                <a:cs typeface="华文中宋" panose="02010600040101010101" pitchFamily="2" charset="-122"/>
              </a:rPr>
              <a:t>①</a:t>
            </a:r>
            <a:r>
              <a:rPr kumimoji="0" lang="zh-CN" altLang="en-US" sz="2000" b="1" i="0" u="none" strike="noStrike" kern="1200" cap="none" spc="0" normalizeH="0" baseline="0" noProof="0" dirty="0">
                <a:ln>
                  <a:noFill/>
                </a:ln>
                <a:solidFill>
                  <a:prstClr val="black"/>
                </a:solidFill>
                <a:effectLst/>
                <a:uLnTx/>
                <a:uFillTx/>
                <a:latin typeface="黑体" panose="02010609060101010101" pitchFamily="49" charset="-122"/>
                <a:ea typeface="黑体" panose="02010609060101010101" pitchFamily="49" charset="-122"/>
                <a:cs typeface="华文中宋" panose="02010600040101010101" pitchFamily="2" charset="-122"/>
              </a:rPr>
              <a:t>各地纷纷开展了垦殖运动</a:t>
            </a:r>
            <a:endParaRPr kumimoji="0" lang="zh-CN" altLang="en-US" sz="2000" b="1" i="0" u="none" strike="noStrike" kern="1200" cap="none" spc="0" normalizeH="0" baseline="0" noProof="0" dirty="0">
              <a:ln>
                <a:noFill/>
              </a:ln>
              <a:solidFill>
                <a:prstClr val="black"/>
              </a:solidFill>
              <a:effectLst/>
              <a:uLnTx/>
              <a:uFillTx/>
              <a:latin typeface="黑体" panose="02010609060101010101" pitchFamily="49" charset="-122"/>
              <a:ea typeface="黑体" panose="02010609060101010101" pitchFamily="49" charset="-122"/>
              <a:cs typeface="华文中宋" panose="02010600040101010101" pitchFamily="2" charset="-122"/>
            </a:endParaRPr>
          </a:p>
          <a:p>
            <a:pPr marL="0" marR="0" lvl="0" indent="0" algn="l" defTabSz="914400" eaLnBrk="1" fontAlgn="base" latinLnBrk="0" hangingPunct="1">
              <a:lnSpc>
                <a:spcPct val="150000"/>
              </a:lnSpc>
              <a:spcBef>
                <a:spcPct val="0"/>
              </a:spcBef>
              <a:spcAft>
                <a:spcPct val="0"/>
              </a:spcAft>
              <a:buClrTx/>
              <a:buSzTx/>
              <a:buFont typeface="Arial" panose="020B0604020202020204" pitchFamily="34" charset="0"/>
              <a:buNone/>
              <a:defRPr/>
            </a:pPr>
            <a:r>
              <a:rPr kumimoji="0" lang="en-US" altLang="zh-CN" sz="2000" b="1" i="0" u="none" strike="noStrike" kern="1200" cap="none" spc="0" normalizeH="0" baseline="0" noProof="0" dirty="0">
                <a:ln>
                  <a:noFill/>
                </a:ln>
                <a:solidFill>
                  <a:prstClr val="black"/>
                </a:solidFill>
                <a:effectLst/>
                <a:uLnTx/>
                <a:uFillTx/>
                <a:latin typeface="黑体" panose="02010609060101010101" pitchFamily="49" charset="-122"/>
                <a:ea typeface="黑体" panose="02010609060101010101" pitchFamily="49" charset="-122"/>
                <a:cs typeface="华文中宋" panose="02010600040101010101" pitchFamily="2" charset="-122"/>
              </a:rPr>
              <a:t>②</a:t>
            </a:r>
            <a:r>
              <a:rPr kumimoji="0" lang="zh-CN" altLang="en-US" sz="2000" b="1" i="0" u="none" strike="noStrike" kern="1200" cap="none" spc="0" normalizeH="0" baseline="0" noProof="0" dirty="0">
                <a:ln>
                  <a:noFill/>
                </a:ln>
                <a:solidFill>
                  <a:prstClr val="black"/>
                </a:solidFill>
                <a:effectLst/>
                <a:uLnTx/>
                <a:uFillTx/>
                <a:latin typeface="黑体" panose="02010609060101010101" pitchFamily="49" charset="-122"/>
                <a:ea typeface="黑体" panose="02010609060101010101" pitchFamily="49" charset="-122"/>
                <a:cs typeface="华文中宋" panose="02010600040101010101" pitchFamily="2" charset="-122"/>
              </a:rPr>
              <a:t>垦殖者成为新开垦地区的新主人</a:t>
            </a:r>
            <a:endParaRPr kumimoji="0" lang="zh-CN" altLang="en-US" sz="2000" b="1" i="0" u="none" strike="noStrike" kern="1200" cap="none" spc="0" normalizeH="0" baseline="0" noProof="0" dirty="0">
              <a:ln>
                <a:noFill/>
              </a:ln>
              <a:solidFill>
                <a:prstClr val="black"/>
              </a:solidFill>
              <a:effectLst/>
              <a:uLnTx/>
              <a:uFillTx/>
              <a:latin typeface="黑体" panose="02010609060101010101" pitchFamily="49" charset="-122"/>
              <a:ea typeface="黑体" panose="02010609060101010101" pitchFamily="49" charset="-122"/>
              <a:cs typeface="华文中宋" panose="02010600040101010101" pitchFamily="2" charset="-122"/>
            </a:endParaRPr>
          </a:p>
          <a:p>
            <a:pPr marL="0" marR="0" lvl="0" indent="0" algn="l" defTabSz="914400" eaLnBrk="1" fontAlgn="base" latinLnBrk="0" hangingPunct="1">
              <a:lnSpc>
                <a:spcPct val="150000"/>
              </a:lnSpc>
              <a:spcBef>
                <a:spcPct val="0"/>
              </a:spcBef>
              <a:spcAft>
                <a:spcPct val="0"/>
              </a:spcAft>
              <a:buClrTx/>
              <a:buSzTx/>
              <a:buFont typeface="Arial" panose="020B0604020202020204" pitchFamily="34" charset="0"/>
              <a:buNone/>
              <a:defRPr/>
            </a:pPr>
            <a:r>
              <a:rPr kumimoji="0" lang="en-US" altLang="zh-CN" sz="2000" b="1" i="0" u="none" strike="noStrike" kern="1200" cap="none" spc="0" normalizeH="0" baseline="0" noProof="0" dirty="0">
                <a:ln>
                  <a:noFill/>
                </a:ln>
                <a:solidFill>
                  <a:prstClr val="black"/>
                </a:solidFill>
                <a:effectLst/>
                <a:uLnTx/>
                <a:uFillTx/>
                <a:latin typeface="黑体" panose="02010609060101010101" pitchFamily="49" charset="-122"/>
                <a:ea typeface="黑体" panose="02010609060101010101" pitchFamily="49" charset="-122"/>
                <a:cs typeface="华文中宋" panose="02010600040101010101" pitchFamily="2" charset="-122"/>
              </a:rPr>
              <a:t>③</a:t>
            </a:r>
            <a:r>
              <a:rPr kumimoji="0" lang="zh-CN" altLang="en-US" sz="2000" b="1" i="0" u="none" strike="noStrike" kern="1200" cap="none" spc="0" normalizeH="0" baseline="0" noProof="0" dirty="0">
                <a:ln>
                  <a:noFill/>
                </a:ln>
                <a:solidFill>
                  <a:prstClr val="black"/>
                </a:solidFill>
                <a:effectLst/>
                <a:uLnTx/>
                <a:uFillTx/>
                <a:latin typeface="黑体" panose="02010609060101010101" pitchFamily="49" charset="-122"/>
                <a:ea typeface="黑体" panose="02010609060101010101" pitchFamily="49" charset="-122"/>
                <a:cs typeface="华文中宋" panose="02010600040101010101" pitchFamily="2" charset="-122"/>
              </a:rPr>
              <a:t>庄园逐渐衰落</a:t>
            </a:r>
            <a:endParaRPr kumimoji="0" lang="zh-CN" altLang="en-US" sz="2000" b="1" i="0" u="none" strike="noStrike" kern="1200" cap="none" spc="0" normalizeH="0" baseline="0" noProof="0" dirty="0">
              <a:ln>
                <a:noFill/>
              </a:ln>
              <a:solidFill>
                <a:prstClr val="black"/>
              </a:solidFill>
              <a:effectLst/>
              <a:uLnTx/>
              <a:uFillTx/>
              <a:latin typeface="黑体" panose="02010609060101010101" pitchFamily="49" charset="-122"/>
              <a:ea typeface="黑体" panose="02010609060101010101" pitchFamily="49" charset="-122"/>
              <a:cs typeface="华文中宋" panose="02010600040101010101" pitchFamily="2" charset="-122"/>
            </a:endParaRPr>
          </a:p>
          <a:p>
            <a:pPr marL="0" marR="0" lvl="0" indent="0" algn="l" defTabSz="914400" eaLnBrk="1" fontAlgn="base" latinLnBrk="0" hangingPunct="1">
              <a:lnSpc>
                <a:spcPct val="150000"/>
              </a:lnSpc>
              <a:spcBef>
                <a:spcPct val="0"/>
              </a:spcBef>
              <a:spcAft>
                <a:spcPct val="0"/>
              </a:spcAft>
              <a:buClrTx/>
              <a:buSzTx/>
              <a:buFont typeface="Arial" panose="020B0604020202020204" pitchFamily="34" charset="0"/>
              <a:buNone/>
              <a:defRPr/>
            </a:pPr>
            <a:r>
              <a:rPr kumimoji="0" lang="en-US" altLang="zh-CN" sz="2000" b="1" i="0" u="none" strike="noStrike" kern="1200" cap="none" spc="0" normalizeH="0" baseline="0" noProof="0" dirty="0">
                <a:ln>
                  <a:noFill/>
                </a:ln>
                <a:solidFill>
                  <a:prstClr val="black"/>
                </a:solidFill>
                <a:effectLst/>
                <a:uLnTx/>
                <a:uFillTx/>
                <a:latin typeface="黑体" panose="02010609060101010101" pitchFamily="49" charset="-122"/>
                <a:ea typeface="黑体" panose="02010609060101010101" pitchFamily="49" charset="-122"/>
                <a:cs typeface="华文中宋" panose="02010600040101010101" pitchFamily="2" charset="-122"/>
              </a:rPr>
              <a:t>④</a:t>
            </a:r>
            <a:r>
              <a:rPr kumimoji="0" lang="zh-CN" altLang="en-US" sz="2000" b="1" i="0" u="none" strike="noStrike" kern="1200" cap="none" spc="0" normalizeH="0" baseline="0" noProof="0" dirty="0">
                <a:ln>
                  <a:noFill/>
                </a:ln>
                <a:solidFill>
                  <a:prstClr val="black"/>
                </a:solidFill>
                <a:effectLst/>
                <a:uLnTx/>
                <a:uFillTx/>
                <a:latin typeface="黑体" panose="02010609060101010101" pitchFamily="49" charset="-122"/>
                <a:ea typeface="黑体" panose="02010609060101010101" pitchFamily="49" charset="-122"/>
                <a:cs typeface="华文中宋" panose="02010600040101010101" pitchFamily="2" charset="-122"/>
              </a:rPr>
              <a:t>土地集中成为一种趋势</a:t>
            </a:r>
            <a:endParaRPr kumimoji="0" lang="zh-CN" altLang="en-US" sz="2000" b="1" i="0" u="none" strike="noStrike" kern="1200" cap="none" spc="0" normalizeH="0" baseline="0" noProof="0" dirty="0">
              <a:ln>
                <a:noFill/>
              </a:ln>
              <a:solidFill>
                <a:prstClr val="black"/>
              </a:solidFill>
              <a:effectLst/>
              <a:uLnTx/>
              <a:uFillTx/>
              <a:latin typeface="黑体" panose="02010609060101010101" pitchFamily="49" charset="-122"/>
              <a:ea typeface="黑体" panose="02010609060101010101" pitchFamily="49" charset="-122"/>
              <a:cs typeface="华文中宋" panose="02010600040101010101" pitchFamily="2" charset="-122"/>
            </a:endParaRPr>
          </a:p>
          <a:p>
            <a:pPr marL="0" marR="0" lvl="0" indent="0" algn="l" defTabSz="914400" eaLnBrk="1" fontAlgn="base" latinLnBrk="0" hangingPunct="1">
              <a:lnSpc>
                <a:spcPct val="150000"/>
              </a:lnSpc>
              <a:spcBef>
                <a:spcPct val="0"/>
              </a:spcBef>
              <a:spcAft>
                <a:spcPct val="0"/>
              </a:spcAft>
              <a:buClrTx/>
              <a:buSzTx/>
              <a:buFont typeface="Arial" panose="020B0604020202020204" pitchFamily="34" charset="0"/>
              <a:buAutoNum type="alphaUcPeriod"/>
              <a:defRPr/>
            </a:pPr>
            <a:r>
              <a:rPr kumimoji="0" lang="en-US" altLang="zh-CN" sz="2000" b="1" i="0" u="none" strike="noStrike" kern="1200" cap="none" spc="0" normalizeH="0" baseline="0" noProof="0" dirty="0">
                <a:ln>
                  <a:noFill/>
                </a:ln>
                <a:solidFill>
                  <a:prstClr val="black"/>
                </a:solidFill>
                <a:effectLst/>
                <a:uLnTx/>
                <a:uFillTx/>
                <a:latin typeface="黑体" panose="02010609060101010101" pitchFamily="49" charset="-122"/>
                <a:ea typeface="黑体" panose="02010609060101010101" pitchFamily="49" charset="-122"/>
                <a:cs typeface="华文中宋" panose="02010600040101010101" pitchFamily="2" charset="-122"/>
              </a:rPr>
              <a:t> ① ② ③ </a:t>
            </a:r>
            <a:endParaRPr kumimoji="0" lang="en-US" altLang="zh-CN" sz="2000" b="1" i="0" u="none" strike="noStrike" kern="1200" cap="none" spc="0" normalizeH="0" baseline="0" noProof="0" dirty="0">
              <a:ln>
                <a:noFill/>
              </a:ln>
              <a:solidFill>
                <a:prstClr val="black"/>
              </a:solidFill>
              <a:effectLst/>
              <a:uLnTx/>
              <a:uFillTx/>
              <a:latin typeface="黑体" panose="02010609060101010101" pitchFamily="49" charset="-122"/>
              <a:ea typeface="黑体" panose="02010609060101010101" pitchFamily="49" charset="-122"/>
              <a:cs typeface="华文中宋" panose="02010600040101010101" pitchFamily="2" charset="-122"/>
            </a:endParaRPr>
          </a:p>
          <a:p>
            <a:pPr marL="0" marR="0" lvl="0" indent="0" algn="l" defTabSz="914400" eaLnBrk="1" fontAlgn="base" latinLnBrk="0" hangingPunct="1">
              <a:lnSpc>
                <a:spcPct val="150000"/>
              </a:lnSpc>
              <a:spcBef>
                <a:spcPct val="0"/>
              </a:spcBef>
              <a:spcAft>
                <a:spcPct val="0"/>
              </a:spcAft>
              <a:buClrTx/>
              <a:buSzTx/>
              <a:buFont typeface="Arial" panose="020B0604020202020204" pitchFamily="34" charset="0"/>
              <a:buNone/>
              <a:defRPr/>
            </a:pPr>
            <a:r>
              <a:rPr kumimoji="0" lang="en-US" altLang="zh-CN" sz="2000" b="1" i="0" u="none" strike="noStrike" kern="1200" cap="none" spc="0" normalizeH="0" baseline="0" noProof="0" dirty="0">
                <a:ln>
                  <a:noFill/>
                </a:ln>
                <a:solidFill>
                  <a:prstClr val="black"/>
                </a:solidFill>
                <a:effectLst/>
                <a:uLnTx/>
                <a:uFillTx/>
                <a:latin typeface="黑体" panose="02010609060101010101" pitchFamily="49" charset="-122"/>
                <a:ea typeface="黑体" panose="02010609060101010101" pitchFamily="49" charset="-122"/>
                <a:cs typeface="华文中宋" panose="02010600040101010101" pitchFamily="2" charset="-122"/>
              </a:rPr>
              <a:t>B. ① ② ④ </a:t>
            </a:r>
            <a:endParaRPr kumimoji="0" lang="en-US" altLang="zh-CN" sz="2000" b="1" i="0" u="none" strike="noStrike" kern="1200" cap="none" spc="0" normalizeH="0" baseline="0" noProof="0" dirty="0">
              <a:ln>
                <a:noFill/>
              </a:ln>
              <a:solidFill>
                <a:prstClr val="black"/>
              </a:solidFill>
              <a:effectLst/>
              <a:uLnTx/>
              <a:uFillTx/>
              <a:latin typeface="黑体" panose="02010609060101010101" pitchFamily="49" charset="-122"/>
              <a:ea typeface="黑体" panose="02010609060101010101" pitchFamily="49" charset="-122"/>
              <a:cs typeface="华文中宋" panose="02010600040101010101" pitchFamily="2" charset="-122"/>
            </a:endParaRPr>
          </a:p>
          <a:p>
            <a:pPr marL="0" marR="0" lvl="0" indent="0" algn="l" defTabSz="914400" eaLnBrk="1" fontAlgn="base" latinLnBrk="0" hangingPunct="1">
              <a:lnSpc>
                <a:spcPct val="150000"/>
              </a:lnSpc>
              <a:spcBef>
                <a:spcPct val="0"/>
              </a:spcBef>
              <a:spcAft>
                <a:spcPct val="0"/>
              </a:spcAft>
              <a:buClrTx/>
              <a:buSzTx/>
              <a:buFont typeface="Arial" panose="020B0604020202020204" pitchFamily="34" charset="0"/>
              <a:buNone/>
              <a:defRPr/>
            </a:pPr>
            <a:r>
              <a:rPr kumimoji="0" lang="en-US" altLang="zh-CN" sz="2000" b="1" i="0" u="none" strike="noStrike" kern="1200" cap="none" spc="0" normalizeH="0" baseline="0" noProof="0" dirty="0">
                <a:ln>
                  <a:noFill/>
                </a:ln>
                <a:solidFill>
                  <a:prstClr val="black"/>
                </a:solidFill>
                <a:effectLst/>
                <a:uLnTx/>
                <a:uFillTx/>
                <a:latin typeface="黑体" panose="02010609060101010101" pitchFamily="49" charset="-122"/>
                <a:ea typeface="黑体" panose="02010609060101010101" pitchFamily="49" charset="-122"/>
                <a:cs typeface="华文中宋" panose="02010600040101010101" pitchFamily="2" charset="-122"/>
              </a:rPr>
              <a:t>C. ① ③ ④ </a:t>
            </a:r>
            <a:endParaRPr kumimoji="0" lang="en-US" altLang="zh-CN" sz="2000" b="1" i="0" u="none" strike="noStrike" kern="1200" cap="none" spc="0" normalizeH="0" baseline="0" noProof="0" dirty="0">
              <a:ln>
                <a:noFill/>
              </a:ln>
              <a:solidFill>
                <a:prstClr val="black"/>
              </a:solidFill>
              <a:effectLst/>
              <a:uLnTx/>
              <a:uFillTx/>
              <a:latin typeface="黑体" panose="02010609060101010101" pitchFamily="49" charset="-122"/>
              <a:ea typeface="黑体" panose="02010609060101010101" pitchFamily="49" charset="-122"/>
              <a:cs typeface="华文中宋" panose="02010600040101010101" pitchFamily="2" charset="-122"/>
            </a:endParaRPr>
          </a:p>
          <a:p>
            <a:pPr marL="0" marR="0" lvl="0" indent="0" algn="l" defTabSz="914400" eaLnBrk="1" fontAlgn="base" latinLnBrk="0" hangingPunct="1">
              <a:lnSpc>
                <a:spcPct val="150000"/>
              </a:lnSpc>
              <a:spcBef>
                <a:spcPct val="0"/>
              </a:spcBef>
              <a:spcAft>
                <a:spcPct val="0"/>
              </a:spcAft>
              <a:buClrTx/>
              <a:buSzTx/>
              <a:buFont typeface="Arial" panose="020B0604020202020204" pitchFamily="34" charset="0"/>
              <a:buNone/>
              <a:defRPr/>
            </a:pPr>
            <a:r>
              <a:rPr kumimoji="0" lang="en-US" altLang="zh-CN" sz="2000" b="1" i="0" u="none" strike="noStrike" kern="1200" cap="none" spc="0" normalizeH="0" baseline="0" noProof="0" dirty="0">
                <a:ln>
                  <a:noFill/>
                </a:ln>
                <a:solidFill>
                  <a:prstClr val="black"/>
                </a:solidFill>
                <a:effectLst/>
                <a:uLnTx/>
                <a:uFillTx/>
                <a:latin typeface="黑体" panose="02010609060101010101" pitchFamily="49" charset="-122"/>
                <a:ea typeface="黑体" panose="02010609060101010101" pitchFamily="49" charset="-122"/>
                <a:cs typeface="华文中宋" panose="02010600040101010101" pitchFamily="2" charset="-122"/>
              </a:rPr>
              <a:t>D. ① ② ③ ④ </a:t>
            </a:r>
            <a:endParaRPr kumimoji="0" lang="en-US" altLang="zh-CN" sz="2000" b="1" i="0" u="none" strike="noStrike" kern="1200" cap="none" spc="0" normalizeH="0" baseline="0" noProof="0" dirty="0">
              <a:ln>
                <a:noFill/>
              </a:ln>
              <a:solidFill>
                <a:prstClr val="black"/>
              </a:solidFill>
              <a:effectLst/>
              <a:uLnTx/>
              <a:uFillTx/>
              <a:latin typeface="黑体" panose="02010609060101010101" pitchFamily="49" charset="-122"/>
              <a:ea typeface="黑体" panose="02010609060101010101" pitchFamily="49" charset="-122"/>
              <a:cs typeface="华文中宋" panose="02010600040101010101" pitchFamily="2" charset="-122"/>
            </a:endParaRPr>
          </a:p>
        </p:txBody>
      </p:sp>
      <p:sp>
        <p:nvSpPr>
          <p:cNvPr id="6" name="文本框 3"/>
          <p:cNvSpPr txBox="1"/>
          <p:nvPr/>
        </p:nvSpPr>
        <p:spPr>
          <a:xfrm>
            <a:off x="7164288" y="885949"/>
            <a:ext cx="1017984" cy="461665"/>
          </a:xfrm>
          <a:prstGeom prst="rect">
            <a:avLst/>
          </a:prstGeom>
          <a:noFill/>
          <a:ln w="9525">
            <a:noFill/>
          </a:ln>
        </p:spPr>
        <p:txBody>
          <a:bodyPr>
            <a:spAutoFit/>
          </a:bodyPr>
          <a:lstStyle/>
          <a:p>
            <a:pPr marL="0" marR="0" lvl="0" indent="0" algn="l" defTabSz="914400" eaLnBrk="1" fontAlgn="base" latinLnBrk="0" hangingPunct="1">
              <a:lnSpc>
                <a:spcPct val="100000"/>
              </a:lnSpc>
              <a:spcBef>
                <a:spcPct val="0"/>
              </a:spcBef>
              <a:spcAft>
                <a:spcPct val="0"/>
              </a:spcAft>
              <a:buClrTx/>
              <a:buSzTx/>
              <a:buFont typeface="Arial" panose="020B0604020202020204" pitchFamily="34" charset="0"/>
              <a:buNone/>
              <a:defRPr/>
            </a:pPr>
            <a:r>
              <a:rPr kumimoji="0" lang="en-US" altLang="zh-CN" sz="2400" b="1" i="0" u="none" strike="noStrike" kern="1200" cap="none" spc="0" normalizeH="0" baseline="0" noProof="0" dirty="0">
                <a:ln>
                  <a:noFill/>
                </a:ln>
                <a:solidFill>
                  <a:srgbClr val="FF0000"/>
                </a:solidFill>
                <a:effectLst/>
                <a:uLnTx/>
                <a:uFillTx/>
                <a:latin typeface="Arial" panose="020B0604020202020204" pitchFamily="34" charset="0"/>
                <a:ea typeface="黑体" panose="02010609060101010101" pitchFamily="49" charset="-122"/>
                <a:cs typeface="+mn-cs"/>
              </a:rPr>
              <a:t>D</a:t>
            </a:r>
            <a:endParaRPr kumimoji="0" lang="en-US" altLang="zh-CN" sz="2400" b="1" i="0" u="none" strike="noStrike" kern="1200" cap="none" spc="0" normalizeH="0" baseline="0" noProof="0" dirty="0">
              <a:ln>
                <a:noFill/>
              </a:ln>
              <a:solidFill>
                <a:srgbClr val="FF0000"/>
              </a:solidFill>
              <a:effectLst/>
              <a:uLnTx/>
              <a:uFillTx/>
              <a:latin typeface="Arial" panose="020B0604020202020204" pitchFamily="34" charset="0"/>
              <a:ea typeface="黑体" panose="02010609060101010101" pitchFamily="49" charset="-122"/>
              <a:cs typeface="+mn-cs"/>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323528" y="929004"/>
            <a:ext cx="8532440" cy="3785652"/>
          </a:xfrm>
          <a:prstGeom prst="rect">
            <a:avLst/>
          </a:prstGeom>
          <a:noFill/>
        </p:spPr>
        <p:txBody>
          <a:bodyPr wrap="square">
            <a:spAutoFit/>
          </a:bodyPr>
          <a:lstStyle/>
          <a:p>
            <a:pPr lvl="0" algn="l">
              <a:lnSpc>
                <a:spcPct val="200000"/>
              </a:lnSpc>
              <a:buClrTx/>
              <a:buSzTx/>
              <a:buFont typeface="Arial" panose="020B0604020202020204" pitchFamily="34" charset="0"/>
            </a:pPr>
            <a:r>
              <a:rPr lang="en-US" altLang="zh-CN" sz="2400" b="1" dirty="0" smtClean="0">
                <a:latin typeface="黑体" panose="02010609060101010101" pitchFamily="49" charset="-122"/>
                <a:ea typeface="黑体" panose="02010609060101010101" pitchFamily="49" charset="-122"/>
                <a:cs typeface="华文中宋" panose="02010600040101010101" pitchFamily="2" charset="-122"/>
                <a:sym typeface="+mn-ea"/>
              </a:rPr>
              <a:t>2.下列关于中世纪晚期手工业经营特点说法错误的是</a:t>
            </a:r>
            <a:r>
              <a:rPr lang="en-US" altLang="zh-CN" sz="2400" b="1" dirty="0">
                <a:latin typeface="黑体" panose="02010609060101010101" pitchFamily="49" charset="-122"/>
                <a:ea typeface="黑体" panose="02010609060101010101" pitchFamily="49" charset="-122"/>
                <a:cs typeface="华文中宋" panose="02010600040101010101" pitchFamily="2" charset="-122"/>
                <a:sym typeface="+mn-ea"/>
              </a:rPr>
              <a:t>（    ）</a:t>
            </a:r>
            <a:endParaRPr lang="en-US" altLang="zh-CN" sz="2400" b="1" dirty="0">
              <a:latin typeface="黑体" panose="02010609060101010101" pitchFamily="49" charset="-122"/>
              <a:ea typeface="黑体" panose="02010609060101010101" pitchFamily="49" charset="-122"/>
              <a:cs typeface="华文中宋" panose="02010600040101010101" pitchFamily="2" charset="-122"/>
              <a:sym typeface="+mn-ea"/>
            </a:endParaRPr>
          </a:p>
          <a:p>
            <a:pPr lvl="0" algn="l">
              <a:lnSpc>
                <a:spcPct val="200000"/>
              </a:lnSpc>
              <a:buClrTx/>
              <a:buSzTx/>
              <a:buFont typeface="Arial" panose="020B0604020202020204" pitchFamily="34" charset="0"/>
            </a:pPr>
            <a:r>
              <a:rPr lang="en-US" altLang="zh-CN" sz="2400" b="1" dirty="0" err="1">
                <a:latin typeface="黑体" panose="02010609060101010101" pitchFamily="49" charset="-122"/>
                <a:ea typeface="黑体" panose="02010609060101010101" pitchFamily="49" charset="-122"/>
                <a:cs typeface="华文中宋" panose="02010600040101010101" pitchFamily="2" charset="-122"/>
                <a:sym typeface="+mn-ea"/>
              </a:rPr>
              <a:t>A.手工业者逐渐脱离农业</a:t>
            </a:r>
            <a:endParaRPr lang="en-US" altLang="zh-CN" sz="2400" b="1" dirty="0">
              <a:latin typeface="黑体" panose="02010609060101010101" pitchFamily="49" charset="-122"/>
              <a:ea typeface="黑体" panose="02010609060101010101" pitchFamily="49" charset="-122"/>
              <a:cs typeface="华文中宋" panose="02010600040101010101" pitchFamily="2" charset="-122"/>
              <a:sym typeface="+mn-ea"/>
            </a:endParaRPr>
          </a:p>
          <a:p>
            <a:pPr lvl="0" algn="l">
              <a:lnSpc>
                <a:spcPct val="200000"/>
              </a:lnSpc>
              <a:buClrTx/>
              <a:buSzTx/>
              <a:buFont typeface="Arial" panose="020B0604020202020204" pitchFamily="34" charset="0"/>
            </a:pPr>
            <a:r>
              <a:rPr lang="en-US" altLang="zh-CN" sz="2400" b="1" dirty="0" err="1">
                <a:latin typeface="黑体" panose="02010609060101010101" pitchFamily="49" charset="-122"/>
                <a:ea typeface="黑体" panose="02010609060101010101" pitchFamily="49" charset="-122"/>
                <a:cs typeface="华文中宋" panose="02010600040101010101" pitchFamily="2" charset="-122"/>
                <a:sym typeface="+mn-ea"/>
              </a:rPr>
              <a:t>B.手工业者更多是为适应市场而劳动</a:t>
            </a:r>
            <a:endParaRPr lang="en-US" altLang="zh-CN" sz="2400" b="1" dirty="0">
              <a:latin typeface="黑体" panose="02010609060101010101" pitchFamily="49" charset="-122"/>
              <a:ea typeface="黑体" panose="02010609060101010101" pitchFamily="49" charset="-122"/>
              <a:cs typeface="华文中宋" panose="02010600040101010101" pitchFamily="2" charset="-122"/>
              <a:sym typeface="+mn-ea"/>
            </a:endParaRPr>
          </a:p>
          <a:p>
            <a:pPr lvl="0" algn="l">
              <a:lnSpc>
                <a:spcPct val="200000"/>
              </a:lnSpc>
              <a:buClrTx/>
              <a:buSzTx/>
              <a:buFont typeface="Arial" panose="020B0604020202020204" pitchFamily="34" charset="0"/>
            </a:pPr>
            <a:r>
              <a:rPr lang="en-US" altLang="zh-CN" sz="2400" b="1" dirty="0" err="1">
                <a:latin typeface="黑体" panose="02010609060101010101" pitchFamily="49" charset="-122"/>
                <a:ea typeface="黑体" panose="02010609060101010101" pitchFamily="49" charset="-122"/>
                <a:cs typeface="华文中宋" panose="02010600040101010101" pitchFamily="2" charset="-122"/>
                <a:sym typeface="+mn-ea"/>
              </a:rPr>
              <a:t>C.手工业者开设的作坊规模比较大</a:t>
            </a:r>
            <a:endParaRPr lang="en-US" altLang="zh-CN" sz="2400" b="1" dirty="0">
              <a:latin typeface="黑体" panose="02010609060101010101" pitchFamily="49" charset="-122"/>
              <a:ea typeface="黑体" panose="02010609060101010101" pitchFamily="49" charset="-122"/>
              <a:cs typeface="华文中宋" panose="02010600040101010101" pitchFamily="2" charset="-122"/>
              <a:sym typeface="+mn-ea"/>
            </a:endParaRPr>
          </a:p>
          <a:p>
            <a:pPr lvl="0" algn="l">
              <a:lnSpc>
                <a:spcPct val="200000"/>
              </a:lnSpc>
              <a:buClrTx/>
              <a:buSzTx/>
              <a:buFont typeface="Arial" panose="020B0604020202020204" pitchFamily="34" charset="0"/>
            </a:pPr>
            <a:r>
              <a:rPr lang="en-US" altLang="zh-CN" sz="2400" b="1" dirty="0" err="1">
                <a:latin typeface="黑体" panose="02010609060101010101" pitchFamily="49" charset="-122"/>
                <a:ea typeface="黑体" panose="02010609060101010101" pitchFamily="49" charset="-122"/>
                <a:cs typeface="华文中宋" panose="02010600040101010101" pitchFamily="2" charset="-122"/>
                <a:sym typeface="+mn-ea"/>
              </a:rPr>
              <a:t>D.</a:t>
            </a:r>
            <a:r>
              <a:rPr lang="en-US" altLang="zh-CN" sz="2400" b="1" dirty="0" err="1" smtClean="0">
                <a:latin typeface="黑体" panose="02010609060101010101" pitchFamily="49" charset="-122"/>
                <a:ea typeface="黑体" panose="02010609060101010101" pitchFamily="49" charset="-122"/>
                <a:cs typeface="华文中宋" panose="02010600040101010101" pitchFamily="2" charset="-122"/>
                <a:sym typeface="+mn-ea"/>
              </a:rPr>
              <a:t>手工工场逐渐由分散走向集中</a:t>
            </a:r>
            <a:endParaRPr lang="en-US" altLang="zh-CN" sz="3600" b="1" dirty="0" smtClean="0">
              <a:latin typeface="华文中宋" panose="02010600040101010101" pitchFamily="2" charset="-122"/>
              <a:ea typeface="华文中宋" panose="02010600040101010101" pitchFamily="2" charset="-122"/>
              <a:cs typeface="华文中宋" panose="02010600040101010101" pitchFamily="2" charset="-122"/>
              <a:sym typeface="+mn-ea"/>
            </a:endParaRPr>
          </a:p>
        </p:txBody>
      </p:sp>
      <p:sp>
        <p:nvSpPr>
          <p:cNvPr id="3" name="文本框 2"/>
          <p:cNvSpPr txBox="1"/>
          <p:nvPr/>
        </p:nvSpPr>
        <p:spPr>
          <a:xfrm>
            <a:off x="7878216" y="1157930"/>
            <a:ext cx="444352" cy="523220"/>
          </a:xfrm>
          <a:prstGeom prst="rect">
            <a:avLst/>
          </a:prstGeom>
          <a:noFill/>
          <a:ln w="9525">
            <a:noFill/>
          </a:ln>
        </p:spPr>
        <p:txBody>
          <a:bodyPr wrap="none">
            <a:spAutoFit/>
          </a:bodyPr>
          <a:lstStyle/>
          <a:p>
            <a:pPr algn="l">
              <a:buFont typeface="Arial" panose="020B0604020202020204" pitchFamily="34" charset="0"/>
              <a:buNone/>
            </a:pPr>
            <a:r>
              <a:rPr lang="en-US" altLang="zh-CN" sz="2800" b="1" dirty="0">
                <a:solidFill>
                  <a:srgbClr val="FF0000"/>
                </a:solidFill>
                <a:latin typeface="Arial" panose="020B0604020202020204" pitchFamily="34" charset="0"/>
                <a:ea typeface="黑体" panose="02010609060101010101" pitchFamily="49" charset="-122"/>
              </a:rPr>
              <a:t>C</a:t>
            </a:r>
            <a:endParaRPr lang="en-US" altLang="zh-CN" sz="2800" b="1" dirty="0">
              <a:solidFill>
                <a:srgbClr val="FF0000"/>
              </a:solidFill>
              <a:latin typeface="Arial" panose="020B0604020202020204" pitchFamily="34" charset="0"/>
              <a:ea typeface="黑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467544" y="699542"/>
            <a:ext cx="8532440" cy="4379340"/>
          </a:xfrm>
          <a:prstGeom prst="rect">
            <a:avLst/>
          </a:prstGeom>
          <a:noFill/>
        </p:spPr>
        <p:txBody>
          <a:bodyPr wrap="square">
            <a:spAutoFit/>
          </a:bodyPr>
          <a:lstStyle/>
          <a:p>
            <a:pPr lvl="0" algn="l">
              <a:lnSpc>
                <a:spcPct val="150000"/>
              </a:lnSpc>
              <a:buClrTx/>
              <a:buSzTx/>
              <a:buFont typeface="Arial" panose="020B0604020202020204" pitchFamily="34" charset="0"/>
            </a:pPr>
            <a:r>
              <a:rPr lang="en-US" altLang="zh-CN" sz="2100" b="1" dirty="0" smtClean="0">
                <a:latin typeface="黑体" panose="02010609060101010101" pitchFamily="49" charset="-122"/>
                <a:ea typeface="黑体" panose="02010609060101010101" pitchFamily="49" charset="-122"/>
                <a:cs typeface="华文中宋" panose="02010600040101010101" pitchFamily="2" charset="-122"/>
                <a:sym typeface="+mn-ea"/>
              </a:rPr>
              <a:t>3.下列关于中世纪欧洲商人与雇佣工人的关系说法正确的是</a:t>
            </a:r>
            <a:r>
              <a:rPr lang="en-US" altLang="zh-CN" sz="2100" b="1" dirty="0">
                <a:latin typeface="黑体" panose="02010609060101010101" pitchFamily="49" charset="-122"/>
                <a:ea typeface="黑体" panose="02010609060101010101" pitchFamily="49" charset="-122"/>
                <a:cs typeface="华文中宋" panose="02010600040101010101" pitchFamily="2" charset="-122"/>
                <a:sym typeface="+mn-ea"/>
              </a:rPr>
              <a:t>（    ）</a:t>
            </a:r>
            <a:endParaRPr lang="en-US" altLang="zh-CN" sz="2100" b="1" dirty="0">
              <a:latin typeface="黑体" panose="02010609060101010101" pitchFamily="49" charset="-122"/>
              <a:ea typeface="黑体" panose="02010609060101010101" pitchFamily="49" charset="-122"/>
              <a:cs typeface="华文中宋" panose="02010600040101010101" pitchFamily="2" charset="-122"/>
              <a:sym typeface="+mn-ea"/>
            </a:endParaRPr>
          </a:p>
          <a:p>
            <a:pPr lvl="0" algn="l">
              <a:lnSpc>
                <a:spcPct val="150000"/>
              </a:lnSpc>
              <a:buClrTx/>
              <a:buSzTx/>
              <a:buFont typeface="Arial" panose="020B0604020202020204" pitchFamily="34" charset="0"/>
            </a:pPr>
            <a:r>
              <a:rPr lang="en-US" altLang="zh-CN" sz="2100" b="1" dirty="0">
                <a:latin typeface="黑体" panose="02010609060101010101" pitchFamily="49" charset="-122"/>
                <a:ea typeface="黑体" panose="02010609060101010101" pitchFamily="49" charset="-122"/>
                <a:cs typeface="华文中宋" panose="02010600040101010101" pitchFamily="2" charset="-122"/>
                <a:sym typeface="+mn-ea"/>
              </a:rPr>
              <a:t>①</a:t>
            </a:r>
            <a:r>
              <a:rPr lang="en-US" altLang="zh-CN" sz="2100" b="1" dirty="0" err="1">
                <a:latin typeface="黑体" panose="02010609060101010101" pitchFamily="49" charset="-122"/>
                <a:ea typeface="黑体" panose="02010609060101010101" pitchFamily="49" charset="-122"/>
                <a:cs typeface="华文中宋" panose="02010600040101010101" pitchFamily="2" charset="-122"/>
                <a:sym typeface="+mn-ea"/>
              </a:rPr>
              <a:t>商人向雇佣工人提供原料</a:t>
            </a:r>
            <a:r>
              <a:rPr lang="en-US" altLang="zh-CN" sz="2100" b="1" dirty="0">
                <a:latin typeface="黑体" panose="02010609060101010101" pitchFamily="49" charset="-122"/>
                <a:ea typeface="黑体" panose="02010609060101010101" pitchFamily="49" charset="-122"/>
                <a:cs typeface="华文中宋" panose="02010600040101010101" pitchFamily="2" charset="-122"/>
                <a:sym typeface="+mn-ea"/>
              </a:rPr>
              <a:t> </a:t>
            </a:r>
            <a:endParaRPr lang="en-US" altLang="zh-CN" sz="2100" b="1" dirty="0">
              <a:latin typeface="黑体" panose="02010609060101010101" pitchFamily="49" charset="-122"/>
              <a:ea typeface="黑体" panose="02010609060101010101" pitchFamily="49" charset="-122"/>
              <a:cs typeface="华文中宋" panose="02010600040101010101" pitchFamily="2" charset="-122"/>
              <a:sym typeface="+mn-ea"/>
            </a:endParaRPr>
          </a:p>
          <a:p>
            <a:pPr lvl="0" algn="l">
              <a:lnSpc>
                <a:spcPct val="150000"/>
              </a:lnSpc>
              <a:buClrTx/>
              <a:buSzTx/>
              <a:buFont typeface="Arial" panose="020B0604020202020204" pitchFamily="34" charset="0"/>
            </a:pPr>
            <a:r>
              <a:rPr lang="en-US" altLang="zh-CN" sz="2100" b="1" dirty="0">
                <a:latin typeface="黑体" panose="02010609060101010101" pitchFamily="49" charset="-122"/>
                <a:ea typeface="黑体" panose="02010609060101010101" pitchFamily="49" charset="-122"/>
                <a:cs typeface="华文中宋" panose="02010600040101010101" pitchFamily="2" charset="-122"/>
                <a:sym typeface="+mn-ea"/>
              </a:rPr>
              <a:t>②</a:t>
            </a:r>
            <a:r>
              <a:rPr lang="en-US" altLang="zh-CN" sz="2100" b="1" dirty="0" err="1">
                <a:latin typeface="黑体" panose="02010609060101010101" pitchFamily="49" charset="-122"/>
                <a:ea typeface="黑体" panose="02010609060101010101" pitchFamily="49" charset="-122"/>
                <a:cs typeface="华文中宋" panose="02010600040101010101" pitchFamily="2" charset="-122"/>
                <a:sym typeface="+mn-ea"/>
              </a:rPr>
              <a:t>商人向雇佣工人提供生产工具</a:t>
            </a:r>
            <a:endParaRPr lang="en-US" altLang="zh-CN" sz="2100" b="1" dirty="0">
              <a:latin typeface="黑体" panose="02010609060101010101" pitchFamily="49" charset="-122"/>
              <a:ea typeface="黑体" panose="02010609060101010101" pitchFamily="49" charset="-122"/>
              <a:cs typeface="华文中宋" panose="02010600040101010101" pitchFamily="2" charset="-122"/>
              <a:sym typeface="+mn-ea"/>
            </a:endParaRPr>
          </a:p>
          <a:p>
            <a:pPr lvl="0" algn="l">
              <a:lnSpc>
                <a:spcPct val="150000"/>
              </a:lnSpc>
              <a:buClrTx/>
              <a:buSzTx/>
              <a:buFont typeface="Arial" panose="020B0604020202020204" pitchFamily="34" charset="0"/>
            </a:pPr>
            <a:r>
              <a:rPr lang="en-US" altLang="zh-CN" sz="2100" b="1" dirty="0">
                <a:latin typeface="黑体" panose="02010609060101010101" pitchFamily="49" charset="-122"/>
                <a:ea typeface="黑体" panose="02010609060101010101" pitchFamily="49" charset="-122"/>
                <a:cs typeface="华文中宋" panose="02010600040101010101" pitchFamily="2" charset="-122"/>
                <a:sym typeface="+mn-ea"/>
              </a:rPr>
              <a:t>③</a:t>
            </a:r>
            <a:r>
              <a:rPr lang="en-US" altLang="zh-CN" sz="2100" b="1" dirty="0" err="1">
                <a:latin typeface="黑体" panose="02010609060101010101" pitchFamily="49" charset="-122"/>
                <a:ea typeface="黑体" panose="02010609060101010101" pitchFamily="49" charset="-122"/>
                <a:cs typeface="华文中宋" panose="02010600040101010101" pitchFamily="2" charset="-122"/>
                <a:sym typeface="+mn-ea"/>
              </a:rPr>
              <a:t>工人完全靠出卖劳动力为生</a:t>
            </a:r>
            <a:r>
              <a:rPr lang="en-US" altLang="zh-CN" sz="2100" b="1" dirty="0">
                <a:latin typeface="黑体" panose="02010609060101010101" pitchFamily="49" charset="-122"/>
                <a:ea typeface="黑体" panose="02010609060101010101" pitchFamily="49" charset="-122"/>
                <a:cs typeface="华文中宋" panose="02010600040101010101" pitchFamily="2" charset="-122"/>
                <a:sym typeface="+mn-ea"/>
              </a:rPr>
              <a:t> </a:t>
            </a:r>
            <a:endParaRPr lang="en-US" altLang="zh-CN" sz="2100" b="1" dirty="0">
              <a:latin typeface="黑体" panose="02010609060101010101" pitchFamily="49" charset="-122"/>
              <a:ea typeface="黑体" panose="02010609060101010101" pitchFamily="49" charset="-122"/>
              <a:cs typeface="华文中宋" panose="02010600040101010101" pitchFamily="2" charset="-122"/>
              <a:sym typeface="+mn-ea"/>
            </a:endParaRPr>
          </a:p>
          <a:p>
            <a:pPr lvl="0" algn="l">
              <a:lnSpc>
                <a:spcPct val="150000"/>
              </a:lnSpc>
              <a:buClrTx/>
              <a:buSzTx/>
              <a:buFont typeface="Arial" panose="020B0604020202020204" pitchFamily="34" charset="0"/>
            </a:pPr>
            <a:r>
              <a:rPr lang="en-US" altLang="zh-CN" sz="2100" b="1" dirty="0">
                <a:latin typeface="黑体" panose="02010609060101010101" pitchFamily="49" charset="-122"/>
                <a:ea typeface="黑体" panose="02010609060101010101" pitchFamily="49" charset="-122"/>
                <a:cs typeface="华文中宋" panose="02010600040101010101" pitchFamily="2" charset="-122"/>
                <a:sym typeface="+mn-ea"/>
              </a:rPr>
              <a:t>④</a:t>
            </a:r>
            <a:r>
              <a:rPr lang="en-US" altLang="zh-CN" sz="2100" b="1" dirty="0" err="1">
                <a:latin typeface="黑体" panose="02010609060101010101" pitchFamily="49" charset="-122"/>
                <a:ea typeface="黑体" panose="02010609060101010101" pitchFamily="49" charset="-122"/>
                <a:cs typeface="华文中宋" panose="02010600040101010101" pitchFamily="2" charset="-122"/>
                <a:sym typeface="+mn-ea"/>
              </a:rPr>
              <a:t>商人与工人之间是雇佣与被雇佣、剥削与被剥削的关系</a:t>
            </a:r>
            <a:r>
              <a:rPr lang="en-US" altLang="zh-CN" sz="2100" b="1" dirty="0">
                <a:latin typeface="黑体" panose="02010609060101010101" pitchFamily="49" charset="-122"/>
                <a:ea typeface="黑体" panose="02010609060101010101" pitchFamily="49" charset="-122"/>
                <a:cs typeface="华文中宋" panose="02010600040101010101" pitchFamily="2" charset="-122"/>
                <a:sym typeface="+mn-ea"/>
              </a:rPr>
              <a:t> </a:t>
            </a:r>
            <a:endParaRPr lang="en-US" altLang="zh-CN" sz="2100" b="1" dirty="0">
              <a:latin typeface="黑体" panose="02010609060101010101" pitchFamily="49" charset="-122"/>
              <a:ea typeface="黑体" panose="02010609060101010101" pitchFamily="49" charset="-122"/>
              <a:cs typeface="华文中宋" panose="02010600040101010101" pitchFamily="2" charset="-122"/>
              <a:sym typeface="+mn-ea"/>
            </a:endParaRPr>
          </a:p>
          <a:p>
            <a:pPr lvl="0" algn="l">
              <a:lnSpc>
                <a:spcPct val="150000"/>
              </a:lnSpc>
              <a:buClrTx/>
              <a:buSzTx/>
              <a:buFont typeface="Arial" panose="020B0604020202020204" pitchFamily="34" charset="0"/>
            </a:pPr>
            <a:r>
              <a:rPr lang="en-US" altLang="zh-CN" sz="2100" b="1" dirty="0">
                <a:latin typeface="黑体" panose="02010609060101010101" pitchFamily="49" charset="-122"/>
                <a:ea typeface="黑体" panose="02010609060101010101" pitchFamily="49" charset="-122"/>
                <a:cs typeface="华文中宋" panose="02010600040101010101" pitchFamily="2" charset="-122"/>
                <a:sym typeface="+mn-ea"/>
              </a:rPr>
              <a:t>A. ① ② ③ </a:t>
            </a:r>
            <a:endParaRPr lang="en-US" altLang="zh-CN" sz="2100" b="1" dirty="0">
              <a:latin typeface="黑体" panose="02010609060101010101" pitchFamily="49" charset="-122"/>
              <a:ea typeface="黑体" panose="02010609060101010101" pitchFamily="49" charset="-122"/>
              <a:cs typeface="华文中宋" panose="02010600040101010101" pitchFamily="2" charset="-122"/>
              <a:sym typeface="+mn-ea"/>
            </a:endParaRPr>
          </a:p>
          <a:p>
            <a:pPr lvl="0" algn="l">
              <a:lnSpc>
                <a:spcPct val="150000"/>
              </a:lnSpc>
              <a:buClrTx/>
              <a:buSzTx/>
              <a:buFont typeface="Arial" panose="020B0604020202020204" pitchFamily="34" charset="0"/>
            </a:pPr>
            <a:r>
              <a:rPr lang="en-US" altLang="zh-CN" sz="2100" b="1" dirty="0">
                <a:latin typeface="黑体" panose="02010609060101010101" pitchFamily="49" charset="-122"/>
                <a:ea typeface="黑体" panose="02010609060101010101" pitchFamily="49" charset="-122"/>
                <a:cs typeface="华文中宋" panose="02010600040101010101" pitchFamily="2" charset="-122"/>
                <a:sym typeface="+mn-ea"/>
              </a:rPr>
              <a:t>B. ① ② ④ </a:t>
            </a:r>
            <a:endParaRPr lang="en-US" altLang="zh-CN" sz="2100" b="1" dirty="0">
              <a:latin typeface="黑体" panose="02010609060101010101" pitchFamily="49" charset="-122"/>
              <a:ea typeface="黑体" panose="02010609060101010101" pitchFamily="49" charset="-122"/>
              <a:cs typeface="华文中宋" panose="02010600040101010101" pitchFamily="2" charset="-122"/>
              <a:sym typeface="+mn-ea"/>
            </a:endParaRPr>
          </a:p>
          <a:p>
            <a:pPr lvl="0" algn="l">
              <a:lnSpc>
                <a:spcPct val="150000"/>
              </a:lnSpc>
              <a:buClrTx/>
              <a:buSzTx/>
              <a:buFont typeface="Arial" panose="020B0604020202020204" pitchFamily="34" charset="0"/>
            </a:pPr>
            <a:r>
              <a:rPr lang="en-US" altLang="zh-CN" sz="2100" b="1" dirty="0">
                <a:latin typeface="黑体" panose="02010609060101010101" pitchFamily="49" charset="-122"/>
                <a:ea typeface="黑体" panose="02010609060101010101" pitchFamily="49" charset="-122"/>
                <a:cs typeface="华文中宋" panose="02010600040101010101" pitchFamily="2" charset="-122"/>
                <a:sym typeface="+mn-ea"/>
              </a:rPr>
              <a:t>C. ① ③ ④ </a:t>
            </a:r>
            <a:endParaRPr lang="en-US" altLang="zh-CN" sz="2100" b="1" dirty="0">
              <a:latin typeface="黑体" panose="02010609060101010101" pitchFamily="49" charset="-122"/>
              <a:ea typeface="黑体" panose="02010609060101010101" pitchFamily="49" charset="-122"/>
              <a:cs typeface="华文中宋" panose="02010600040101010101" pitchFamily="2" charset="-122"/>
              <a:sym typeface="+mn-ea"/>
            </a:endParaRPr>
          </a:p>
          <a:p>
            <a:pPr lvl="0" algn="l">
              <a:lnSpc>
                <a:spcPct val="150000"/>
              </a:lnSpc>
              <a:buClrTx/>
              <a:buSzTx/>
              <a:buFont typeface="Arial" panose="020B0604020202020204" pitchFamily="34" charset="0"/>
            </a:pPr>
            <a:r>
              <a:rPr lang="en-US" altLang="zh-CN" sz="2100" b="1" dirty="0">
                <a:latin typeface="黑体" panose="02010609060101010101" pitchFamily="49" charset="-122"/>
                <a:ea typeface="黑体" panose="02010609060101010101" pitchFamily="49" charset="-122"/>
                <a:cs typeface="华文中宋" panose="02010600040101010101" pitchFamily="2" charset="-122"/>
                <a:sym typeface="+mn-ea"/>
              </a:rPr>
              <a:t>D. ① ② ③ ④ </a:t>
            </a:r>
            <a:endParaRPr lang="en-US" altLang="zh-CN" sz="2100" b="1" dirty="0">
              <a:latin typeface="黑体" panose="02010609060101010101" pitchFamily="49" charset="-122"/>
              <a:ea typeface="黑体" panose="02010609060101010101" pitchFamily="49" charset="-122"/>
              <a:cs typeface="华文中宋" panose="02010600040101010101" pitchFamily="2" charset="-122"/>
              <a:sym typeface="+mn-ea"/>
            </a:endParaRPr>
          </a:p>
        </p:txBody>
      </p:sp>
      <p:sp>
        <p:nvSpPr>
          <p:cNvPr id="4" name="文本框 3"/>
          <p:cNvSpPr txBox="1"/>
          <p:nvPr/>
        </p:nvSpPr>
        <p:spPr>
          <a:xfrm>
            <a:off x="7884368" y="771550"/>
            <a:ext cx="1017984" cy="461665"/>
          </a:xfrm>
          <a:prstGeom prst="rect">
            <a:avLst/>
          </a:prstGeom>
          <a:noFill/>
          <a:ln w="9525">
            <a:noFill/>
          </a:ln>
        </p:spPr>
        <p:txBody>
          <a:bodyPr>
            <a:spAutoFit/>
          </a:bodyPr>
          <a:lstStyle/>
          <a:p>
            <a:pPr>
              <a:buFont typeface="Arial" panose="020B0604020202020204" pitchFamily="34" charset="0"/>
              <a:buNone/>
            </a:pPr>
            <a:r>
              <a:rPr lang="en-US" altLang="zh-CN" sz="2400" b="1" dirty="0">
                <a:solidFill>
                  <a:srgbClr val="FF0000"/>
                </a:solidFill>
                <a:ea typeface="黑体" panose="02010609060101010101" pitchFamily="49" charset="-122"/>
              </a:rPr>
              <a:t>D</a:t>
            </a:r>
            <a:endParaRPr lang="en-US" altLang="zh-CN" sz="2400" b="1" dirty="0">
              <a:solidFill>
                <a:srgbClr val="FF0000"/>
              </a:solidFill>
              <a:ea typeface="黑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637877" y="771550"/>
            <a:ext cx="7595449" cy="1754326"/>
          </a:xfrm>
          <a:prstGeom prst="rect">
            <a:avLst/>
          </a:prstGeom>
          <a:noFill/>
        </p:spPr>
        <p:txBody>
          <a:bodyPr wrap="square" rtlCol="0" anchor="t">
            <a:spAutoFit/>
          </a:bodyPr>
          <a:lstStyle/>
          <a:p>
            <a:pPr lvl="0" algn="just">
              <a:lnSpc>
                <a:spcPct val="150000"/>
              </a:lnSpc>
              <a:buClrTx/>
              <a:buSzTx/>
              <a:buFont typeface="Arial" panose="020B0604020202020204" pitchFamily="34" charset="0"/>
            </a:pPr>
            <a:r>
              <a:rPr lang="en-US" altLang="zh-CN" sz="2400" b="1" dirty="0" smtClean="0">
                <a:latin typeface="黑体" panose="02010609060101010101" pitchFamily="49" charset="-122"/>
                <a:ea typeface="黑体" panose="02010609060101010101" pitchFamily="49" charset="-122"/>
                <a:cs typeface="华文中宋" panose="02010600040101010101" pitchFamily="2" charset="-122"/>
                <a:sym typeface="+mn-ea"/>
              </a:rPr>
              <a:t>4.13、14</a:t>
            </a:r>
            <a:r>
              <a:rPr lang="en-US" altLang="zh-CN" sz="2400" b="1" dirty="0">
                <a:latin typeface="黑体" panose="02010609060101010101" pitchFamily="49" charset="-122"/>
                <a:ea typeface="黑体" panose="02010609060101010101" pitchFamily="49" charset="-122"/>
                <a:cs typeface="华文中宋" panose="02010600040101010101" pitchFamily="2" charset="-122"/>
                <a:sym typeface="+mn-ea"/>
              </a:rPr>
              <a:t>世纪，农村的社会结构发生变化。农村出现了富有生气的阶级力量。这一阶级力量不包括（     </a:t>
            </a:r>
            <a:r>
              <a:rPr lang="en-US" altLang="zh-CN" sz="2400" b="1" dirty="0" smtClean="0">
                <a:latin typeface="黑体" panose="02010609060101010101" pitchFamily="49" charset="-122"/>
                <a:ea typeface="黑体" panose="02010609060101010101" pitchFamily="49" charset="-122"/>
                <a:cs typeface="华文中宋" panose="02010600040101010101" pitchFamily="2" charset="-122"/>
                <a:sym typeface="+mn-ea"/>
              </a:rPr>
              <a:t>）</a:t>
            </a:r>
            <a:endParaRPr lang="en-US" altLang="zh-CN" sz="2400" b="1" dirty="0">
              <a:latin typeface="黑体" panose="02010609060101010101" pitchFamily="49" charset="-122"/>
              <a:ea typeface="黑体" panose="02010609060101010101" pitchFamily="49" charset="-122"/>
              <a:cs typeface="华文中宋" panose="02010600040101010101" pitchFamily="2" charset="-122"/>
              <a:sym typeface="+mn-ea"/>
            </a:endParaRPr>
          </a:p>
          <a:p>
            <a:pPr lvl="0" algn="just">
              <a:lnSpc>
                <a:spcPct val="150000"/>
              </a:lnSpc>
              <a:buFont typeface="Arial" panose="020B0604020202020204" pitchFamily="34" charset="0"/>
            </a:pPr>
            <a:r>
              <a:rPr lang="en-US" altLang="zh-CN" sz="2400" b="1" dirty="0" err="1">
                <a:latin typeface="黑体" panose="02010609060101010101" pitchFamily="49" charset="-122"/>
                <a:ea typeface="黑体" panose="02010609060101010101" pitchFamily="49" charset="-122"/>
                <a:cs typeface="华文中宋" panose="02010600040101010101" pitchFamily="2" charset="-122"/>
                <a:sym typeface="+mn-ea"/>
              </a:rPr>
              <a:t>A.</a:t>
            </a:r>
            <a:r>
              <a:rPr lang="en-US" altLang="zh-CN" sz="2400" b="1" dirty="0" err="1" smtClean="0">
                <a:latin typeface="黑体" panose="02010609060101010101" pitchFamily="49" charset="-122"/>
                <a:ea typeface="黑体" panose="02010609060101010101" pitchFamily="49" charset="-122"/>
                <a:cs typeface="华文中宋" panose="02010600040101010101" pitchFamily="2" charset="-122"/>
                <a:sym typeface="+mn-ea"/>
              </a:rPr>
              <a:t>富裕的农民</a:t>
            </a:r>
            <a:r>
              <a:rPr lang="en-US" altLang="zh-CN" sz="2400" b="1" dirty="0" smtClean="0">
                <a:latin typeface="黑体" panose="02010609060101010101" pitchFamily="49" charset="-122"/>
                <a:ea typeface="黑体" panose="02010609060101010101" pitchFamily="49" charset="-122"/>
                <a:cs typeface="华文中宋" panose="02010600040101010101" pitchFamily="2" charset="-122"/>
                <a:sym typeface="+mn-ea"/>
              </a:rPr>
              <a:t>    </a:t>
            </a:r>
            <a:r>
              <a:rPr lang="en-US" altLang="zh-CN" sz="2400" b="1" dirty="0" err="1" smtClean="0">
                <a:latin typeface="黑体" panose="02010609060101010101" pitchFamily="49" charset="-122"/>
                <a:ea typeface="黑体" panose="02010609060101010101" pitchFamily="49" charset="-122"/>
                <a:cs typeface="华文中宋" panose="02010600040101010101" pitchFamily="2" charset="-122"/>
                <a:sym typeface="+mn-ea"/>
              </a:rPr>
              <a:t>B</a:t>
            </a:r>
            <a:r>
              <a:rPr lang="en-US" altLang="zh-CN" sz="2400" b="1" dirty="0" err="1">
                <a:latin typeface="黑体" panose="02010609060101010101" pitchFamily="49" charset="-122"/>
                <a:ea typeface="黑体" panose="02010609060101010101" pitchFamily="49" charset="-122"/>
                <a:cs typeface="华文中宋" panose="02010600040101010101" pitchFamily="2" charset="-122"/>
                <a:sym typeface="+mn-ea"/>
              </a:rPr>
              <a:t>.</a:t>
            </a:r>
            <a:r>
              <a:rPr lang="en-US" altLang="zh-CN" sz="2400" b="1" dirty="0" err="1" smtClean="0">
                <a:latin typeface="黑体" panose="02010609060101010101" pitchFamily="49" charset="-122"/>
                <a:ea typeface="黑体" panose="02010609060101010101" pitchFamily="49" charset="-122"/>
                <a:cs typeface="华文中宋" panose="02010600040101010101" pitchFamily="2" charset="-122"/>
                <a:sym typeface="+mn-ea"/>
              </a:rPr>
              <a:t>骑士</a:t>
            </a:r>
            <a:r>
              <a:rPr lang="en-US" altLang="zh-CN" sz="2400" b="1" dirty="0" smtClean="0">
                <a:latin typeface="黑体" panose="02010609060101010101" pitchFamily="49" charset="-122"/>
                <a:ea typeface="黑体" panose="02010609060101010101" pitchFamily="49" charset="-122"/>
                <a:cs typeface="华文中宋" panose="02010600040101010101" pitchFamily="2" charset="-122"/>
                <a:sym typeface="+mn-ea"/>
              </a:rPr>
              <a:t>    </a:t>
            </a:r>
            <a:r>
              <a:rPr lang="en-US" altLang="zh-CN" sz="2400" b="1" dirty="0" err="1" smtClean="0">
                <a:latin typeface="黑体" panose="02010609060101010101" pitchFamily="49" charset="-122"/>
                <a:ea typeface="黑体" panose="02010609060101010101" pitchFamily="49" charset="-122"/>
                <a:cs typeface="华文中宋" panose="02010600040101010101" pitchFamily="2" charset="-122"/>
                <a:sym typeface="+mn-ea"/>
              </a:rPr>
              <a:t>C</a:t>
            </a:r>
            <a:r>
              <a:rPr lang="en-US" altLang="zh-CN" sz="2400" b="1" dirty="0" err="1">
                <a:latin typeface="黑体" panose="02010609060101010101" pitchFamily="49" charset="-122"/>
                <a:ea typeface="黑体" panose="02010609060101010101" pitchFamily="49" charset="-122"/>
                <a:cs typeface="华文中宋" panose="02010600040101010101" pitchFamily="2" charset="-122"/>
                <a:sym typeface="+mn-ea"/>
              </a:rPr>
              <a:t>.</a:t>
            </a:r>
            <a:r>
              <a:rPr lang="en-US" altLang="zh-CN" sz="2400" b="1" dirty="0" err="1" smtClean="0">
                <a:latin typeface="黑体" panose="02010609060101010101" pitchFamily="49" charset="-122"/>
                <a:ea typeface="黑体" panose="02010609060101010101" pitchFamily="49" charset="-122"/>
                <a:cs typeface="华文中宋" panose="02010600040101010101" pitchFamily="2" charset="-122"/>
                <a:sym typeface="+mn-ea"/>
              </a:rPr>
              <a:t>乡绅</a:t>
            </a:r>
            <a:r>
              <a:rPr lang="en-US" altLang="zh-CN" sz="2400" b="1" dirty="0" smtClean="0">
                <a:latin typeface="黑体" panose="02010609060101010101" pitchFamily="49" charset="-122"/>
                <a:ea typeface="黑体" panose="02010609060101010101" pitchFamily="49" charset="-122"/>
                <a:cs typeface="华文中宋" panose="02010600040101010101" pitchFamily="2" charset="-122"/>
                <a:sym typeface="+mn-ea"/>
              </a:rPr>
              <a:t>    </a:t>
            </a:r>
            <a:r>
              <a:rPr lang="en-US" altLang="zh-CN" sz="2400" b="1" dirty="0" err="1" smtClean="0">
                <a:latin typeface="黑体" panose="02010609060101010101" pitchFamily="49" charset="-122"/>
                <a:ea typeface="黑体" panose="02010609060101010101" pitchFamily="49" charset="-122"/>
                <a:cs typeface="华文中宋" panose="02010600040101010101" pitchFamily="2" charset="-122"/>
                <a:sym typeface="+mn-ea"/>
              </a:rPr>
              <a:t>D</a:t>
            </a:r>
            <a:r>
              <a:rPr lang="en-US" altLang="zh-CN" sz="2400" b="1" dirty="0" err="1">
                <a:latin typeface="黑体" panose="02010609060101010101" pitchFamily="49" charset="-122"/>
                <a:ea typeface="黑体" panose="02010609060101010101" pitchFamily="49" charset="-122"/>
                <a:cs typeface="华文中宋" panose="02010600040101010101" pitchFamily="2" charset="-122"/>
                <a:sym typeface="+mn-ea"/>
              </a:rPr>
              <a:t>.贵族</a:t>
            </a:r>
            <a:endParaRPr lang="en-US" altLang="zh-CN" sz="2400" b="1" dirty="0">
              <a:latin typeface="黑体" panose="02010609060101010101" pitchFamily="49" charset="-122"/>
              <a:ea typeface="黑体" panose="02010609060101010101" pitchFamily="49" charset="-122"/>
              <a:cs typeface="华文中宋" panose="02010600040101010101" pitchFamily="2" charset="-122"/>
              <a:sym typeface="+mn-ea"/>
            </a:endParaRPr>
          </a:p>
        </p:txBody>
      </p:sp>
      <p:sp>
        <p:nvSpPr>
          <p:cNvPr id="3" name="文本框 2"/>
          <p:cNvSpPr txBox="1"/>
          <p:nvPr/>
        </p:nvSpPr>
        <p:spPr>
          <a:xfrm>
            <a:off x="637877" y="2571750"/>
            <a:ext cx="8075978" cy="2308324"/>
          </a:xfrm>
          <a:prstGeom prst="rect">
            <a:avLst/>
          </a:prstGeom>
          <a:noFill/>
        </p:spPr>
        <p:txBody>
          <a:bodyPr wrap="square" rtlCol="0" anchor="t">
            <a:spAutoFit/>
          </a:bodyPr>
          <a:lstStyle/>
          <a:p>
            <a:pPr algn="just">
              <a:lnSpc>
                <a:spcPct val="150000"/>
              </a:lnSpc>
            </a:pPr>
            <a:r>
              <a:rPr lang="en-US" altLang="zh-CN" sz="2400" b="1" dirty="0" smtClean="0">
                <a:latin typeface="黑体" panose="02010609060101010101" pitchFamily="49" charset="-122"/>
                <a:ea typeface="黑体" panose="02010609060101010101" pitchFamily="49" charset="-122"/>
                <a:cs typeface="华文中宋" panose="02010600040101010101" pitchFamily="2" charset="-122"/>
                <a:sym typeface="+mn-ea"/>
              </a:rPr>
              <a:t>5.在欧洲中世纪末期</a:t>
            </a:r>
            <a:r>
              <a:rPr lang="en-US" altLang="zh-CN" sz="2400" b="1" dirty="0">
                <a:latin typeface="黑体" panose="02010609060101010101" pitchFamily="49" charset="-122"/>
                <a:ea typeface="黑体" panose="02010609060101010101" pitchFamily="49" charset="-122"/>
                <a:cs typeface="华文中宋" panose="02010600040101010101" pitchFamily="2" charset="-122"/>
                <a:sym typeface="+mn-ea"/>
              </a:rPr>
              <a:t>，</a:t>
            </a:r>
            <a:r>
              <a:rPr lang="en-US" altLang="zh-CN" sz="2400" b="1" dirty="0" smtClean="0">
                <a:latin typeface="黑体" panose="02010609060101010101" pitchFamily="49" charset="-122"/>
                <a:ea typeface="黑体" panose="02010609060101010101" pitchFamily="49" charset="-122"/>
                <a:cs typeface="华文中宋" panose="02010600040101010101" pitchFamily="2" charset="-122"/>
                <a:sym typeface="+mn-ea"/>
              </a:rPr>
              <a:t>城市中的手工业者和商人都成为（    ）</a:t>
            </a:r>
            <a:r>
              <a:rPr lang="zh-CN" altLang="en-US" sz="2400" b="1" dirty="0" smtClean="0">
                <a:latin typeface="黑体" panose="02010609060101010101" pitchFamily="49" charset="-122"/>
                <a:ea typeface="黑体" panose="02010609060101010101" pitchFamily="49" charset="-122"/>
                <a:cs typeface="华文中宋" panose="02010600040101010101" pitchFamily="2" charset="-122"/>
                <a:sym typeface="+mn-ea"/>
              </a:rPr>
              <a:t>，</a:t>
            </a:r>
            <a:r>
              <a:rPr lang="en-US" altLang="zh-CN" sz="2400" b="1" dirty="0" err="1" smtClean="0">
                <a:latin typeface="黑体" panose="02010609060101010101" pitchFamily="49" charset="-122"/>
                <a:ea typeface="黑体" panose="02010609060101010101" pitchFamily="49" charset="-122"/>
                <a:cs typeface="华文中宋" panose="02010600040101010101" pitchFamily="2" charset="-122"/>
                <a:sym typeface="+mn-ea"/>
              </a:rPr>
              <a:t>享有新的契约关系赋予的权利</a:t>
            </a:r>
            <a:r>
              <a:rPr lang="zh-CN" altLang="en-US" sz="2400" b="1" dirty="0">
                <a:latin typeface="黑体" panose="02010609060101010101" pitchFamily="49" charset="-122"/>
                <a:ea typeface="黑体" panose="02010609060101010101" pitchFamily="49" charset="-122"/>
                <a:cs typeface="华文中宋" panose="02010600040101010101" pitchFamily="2" charset="-122"/>
                <a:sym typeface="+mn-ea"/>
              </a:rPr>
              <a:t>。</a:t>
            </a:r>
            <a:endParaRPr lang="en-US" altLang="zh-CN" sz="2400" b="1" dirty="0">
              <a:latin typeface="黑体" panose="02010609060101010101" pitchFamily="49" charset="-122"/>
              <a:ea typeface="黑体" panose="02010609060101010101" pitchFamily="49" charset="-122"/>
              <a:cs typeface="华文中宋" panose="02010600040101010101" pitchFamily="2" charset="-122"/>
              <a:sym typeface="+mn-ea"/>
            </a:endParaRPr>
          </a:p>
          <a:p>
            <a:pPr lvl="0" algn="just">
              <a:lnSpc>
                <a:spcPct val="150000"/>
              </a:lnSpc>
              <a:buClrTx/>
              <a:buSzTx/>
              <a:buFont typeface="Arial" panose="020B0604020202020204" pitchFamily="34" charset="0"/>
            </a:pPr>
            <a:r>
              <a:rPr lang="en-US" altLang="zh-CN" sz="2400" b="1" dirty="0" err="1">
                <a:latin typeface="黑体" panose="02010609060101010101" pitchFamily="49" charset="-122"/>
                <a:ea typeface="黑体" panose="02010609060101010101" pitchFamily="49" charset="-122"/>
                <a:cs typeface="华文中宋" panose="02010600040101010101" pitchFamily="2" charset="-122"/>
                <a:sym typeface="+mn-ea"/>
              </a:rPr>
              <a:t>A.城市公民</a:t>
            </a:r>
            <a:r>
              <a:rPr lang="en-US" altLang="zh-CN" sz="2400" b="1" dirty="0">
                <a:latin typeface="黑体" panose="02010609060101010101" pitchFamily="49" charset="-122"/>
                <a:ea typeface="黑体" panose="02010609060101010101" pitchFamily="49" charset="-122"/>
                <a:cs typeface="华文中宋" panose="02010600040101010101" pitchFamily="2" charset="-122"/>
                <a:sym typeface="+mn-ea"/>
              </a:rPr>
              <a:t>                </a:t>
            </a:r>
            <a:r>
              <a:rPr lang="en-US" altLang="zh-CN" sz="2400" b="1" dirty="0" err="1">
                <a:latin typeface="黑体" panose="02010609060101010101" pitchFamily="49" charset="-122"/>
                <a:ea typeface="黑体" panose="02010609060101010101" pitchFamily="49" charset="-122"/>
                <a:cs typeface="华文中宋" panose="02010600040101010101" pitchFamily="2" charset="-122"/>
                <a:sym typeface="+mn-ea"/>
              </a:rPr>
              <a:t>B.城市居民</a:t>
            </a:r>
            <a:endParaRPr lang="en-US" altLang="zh-CN" sz="2400" b="1" dirty="0">
              <a:latin typeface="黑体" panose="02010609060101010101" pitchFamily="49" charset="-122"/>
              <a:ea typeface="黑体" panose="02010609060101010101" pitchFamily="49" charset="-122"/>
              <a:cs typeface="华文中宋" panose="02010600040101010101" pitchFamily="2" charset="-122"/>
              <a:sym typeface="+mn-ea"/>
            </a:endParaRPr>
          </a:p>
          <a:p>
            <a:pPr lvl="0" algn="just">
              <a:lnSpc>
                <a:spcPct val="150000"/>
              </a:lnSpc>
              <a:buClrTx/>
              <a:buSzTx/>
              <a:buFont typeface="Arial" panose="020B0604020202020204" pitchFamily="34" charset="0"/>
            </a:pPr>
            <a:r>
              <a:rPr lang="en-US" altLang="zh-CN" sz="2400" b="1" dirty="0" err="1">
                <a:latin typeface="黑体" panose="02010609060101010101" pitchFamily="49" charset="-122"/>
                <a:ea typeface="黑体" panose="02010609060101010101" pitchFamily="49" charset="-122"/>
                <a:cs typeface="华文中宋" panose="02010600040101010101" pitchFamily="2" charset="-122"/>
                <a:sym typeface="+mn-ea"/>
              </a:rPr>
              <a:t>C.城市劳动者</a:t>
            </a:r>
            <a:r>
              <a:rPr lang="en-US" altLang="zh-CN" sz="2400" b="1" dirty="0">
                <a:latin typeface="黑体" panose="02010609060101010101" pitchFamily="49" charset="-122"/>
                <a:ea typeface="黑体" panose="02010609060101010101" pitchFamily="49" charset="-122"/>
                <a:cs typeface="华文中宋" panose="02010600040101010101" pitchFamily="2" charset="-122"/>
                <a:sym typeface="+mn-ea"/>
              </a:rPr>
              <a:t>              </a:t>
            </a:r>
            <a:r>
              <a:rPr lang="en-US" altLang="zh-CN" sz="2400" b="1" dirty="0" err="1">
                <a:latin typeface="黑体" panose="02010609060101010101" pitchFamily="49" charset="-122"/>
                <a:ea typeface="黑体" panose="02010609060101010101" pitchFamily="49" charset="-122"/>
                <a:cs typeface="华文中宋" panose="02010600040101010101" pitchFamily="2" charset="-122"/>
                <a:sym typeface="+mn-ea"/>
              </a:rPr>
              <a:t>D</a:t>
            </a:r>
            <a:r>
              <a:rPr lang="en-US" altLang="zh-CN" sz="2400" b="1" dirty="0" err="1" smtClean="0">
                <a:latin typeface="黑体" panose="02010609060101010101" pitchFamily="49" charset="-122"/>
                <a:ea typeface="黑体" panose="02010609060101010101" pitchFamily="49" charset="-122"/>
                <a:cs typeface="华文中宋" panose="02010600040101010101" pitchFamily="2" charset="-122"/>
                <a:sym typeface="+mn-ea"/>
              </a:rPr>
              <a:t>.城市建设者</a:t>
            </a:r>
            <a:r>
              <a:rPr lang="en-US" altLang="zh-CN" sz="2400" b="1" dirty="0" smtClean="0">
                <a:latin typeface="黑体" panose="02010609060101010101" pitchFamily="49" charset="-122"/>
                <a:ea typeface="黑体" panose="02010609060101010101" pitchFamily="49" charset="-122"/>
                <a:cs typeface="华文中宋" panose="02010600040101010101" pitchFamily="2" charset="-122"/>
                <a:sym typeface="+mn-ea"/>
              </a:rPr>
              <a:t> </a:t>
            </a:r>
            <a:endParaRPr lang="en-US" altLang="zh-CN" sz="2400" b="1" dirty="0">
              <a:latin typeface="黑体" panose="02010609060101010101" pitchFamily="49" charset="-122"/>
              <a:ea typeface="黑体" panose="02010609060101010101" pitchFamily="49" charset="-122"/>
              <a:cs typeface="华文中宋" panose="02010600040101010101" pitchFamily="2" charset="-122"/>
              <a:sym typeface="+mn-ea"/>
            </a:endParaRPr>
          </a:p>
        </p:txBody>
      </p:sp>
      <p:sp>
        <p:nvSpPr>
          <p:cNvPr id="4" name="文本框 3"/>
          <p:cNvSpPr txBox="1"/>
          <p:nvPr/>
        </p:nvSpPr>
        <p:spPr>
          <a:xfrm>
            <a:off x="7020272" y="1387103"/>
            <a:ext cx="444352" cy="523220"/>
          </a:xfrm>
          <a:prstGeom prst="rect">
            <a:avLst/>
          </a:prstGeom>
          <a:noFill/>
          <a:ln w="9525">
            <a:noFill/>
          </a:ln>
        </p:spPr>
        <p:txBody>
          <a:bodyPr wrap="none">
            <a:spAutoFit/>
          </a:bodyPr>
          <a:lstStyle/>
          <a:p>
            <a:pPr algn="l">
              <a:buFont typeface="Arial" panose="020B0604020202020204" pitchFamily="34" charset="0"/>
              <a:buNone/>
            </a:pPr>
            <a:r>
              <a:rPr lang="en-US" altLang="zh-CN" sz="2800" b="1" dirty="0">
                <a:solidFill>
                  <a:srgbClr val="FF0000"/>
                </a:solidFill>
                <a:latin typeface="Arial" panose="020B0604020202020204" pitchFamily="34" charset="0"/>
                <a:ea typeface="黑体" panose="02010609060101010101" pitchFamily="49" charset="-122"/>
              </a:rPr>
              <a:t>D</a:t>
            </a:r>
            <a:endParaRPr lang="en-US" altLang="zh-CN" sz="2800" b="1" dirty="0">
              <a:solidFill>
                <a:srgbClr val="FF0000"/>
              </a:solidFill>
              <a:latin typeface="Arial" panose="020B0604020202020204" pitchFamily="34" charset="0"/>
              <a:ea typeface="黑体" panose="02010609060101010101" pitchFamily="49" charset="-122"/>
            </a:endParaRPr>
          </a:p>
        </p:txBody>
      </p:sp>
      <p:sp>
        <p:nvSpPr>
          <p:cNvPr id="5" name="文本框 4"/>
          <p:cNvSpPr txBox="1"/>
          <p:nvPr/>
        </p:nvSpPr>
        <p:spPr>
          <a:xfrm>
            <a:off x="1115616" y="3200658"/>
            <a:ext cx="444352" cy="523220"/>
          </a:xfrm>
          <a:prstGeom prst="rect">
            <a:avLst/>
          </a:prstGeom>
          <a:noFill/>
          <a:ln w="9525">
            <a:noFill/>
          </a:ln>
        </p:spPr>
        <p:txBody>
          <a:bodyPr wrap="none">
            <a:spAutoFit/>
          </a:bodyPr>
          <a:lstStyle/>
          <a:p>
            <a:pPr algn="l">
              <a:buFont typeface="Arial" panose="020B0604020202020204" pitchFamily="34" charset="0"/>
              <a:buNone/>
            </a:pPr>
            <a:r>
              <a:rPr lang="en-US" altLang="zh-CN" sz="2800" b="1" dirty="0">
                <a:solidFill>
                  <a:srgbClr val="FF0000"/>
                </a:solidFill>
                <a:latin typeface="Arial" panose="020B0604020202020204" pitchFamily="34" charset="0"/>
                <a:ea typeface="黑体" panose="02010609060101010101" pitchFamily="49" charset="-122"/>
              </a:rPr>
              <a:t>B</a:t>
            </a:r>
            <a:endParaRPr lang="en-US" altLang="zh-CN" sz="2800" b="1" dirty="0">
              <a:solidFill>
                <a:srgbClr val="FF0000"/>
              </a:solidFill>
              <a:latin typeface="Arial" panose="020B0604020202020204" pitchFamily="34" charset="0"/>
              <a:ea typeface="黑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additive="base">
                                        <p:cTn id="13" dur="500" fill="hold"/>
                                        <p:tgtEl>
                                          <p:spTgt spid="5"/>
                                        </p:tgtEl>
                                        <p:attrNameLst>
                                          <p:attrName>ppt_x</p:attrName>
                                        </p:attrNameLst>
                                      </p:cBhvr>
                                      <p:tavLst>
                                        <p:tav tm="0">
                                          <p:val>
                                            <p:strVal val="#ppt_x"/>
                                          </p:val>
                                        </p:tav>
                                        <p:tav tm="100000">
                                          <p:val>
                                            <p:strVal val="#ppt_x"/>
                                          </p:val>
                                        </p:tav>
                                      </p:tavLst>
                                    </p:anim>
                                    <p:anim calcmode="lin" valueType="num">
                                      <p:cBhvr additive="base">
                                        <p:cTn id="14"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Box 12"/>
          <p:cNvSpPr txBox="1"/>
          <p:nvPr>
            <p:custDataLst>
              <p:tags r:id="rId1"/>
            </p:custDataLst>
          </p:nvPr>
        </p:nvSpPr>
        <p:spPr>
          <a:xfrm>
            <a:off x="3274008" y="123477"/>
            <a:ext cx="3004490" cy="450353"/>
          </a:xfrm>
          <a:prstGeom prst="rect">
            <a:avLst/>
          </a:prstGeom>
          <a:noFill/>
        </p:spPr>
        <p:txBody>
          <a:bodyPr wrap="none" lIns="80239" tIns="40119" rIns="80239" bIns="40119">
            <a:spAutoFit/>
            <a:scene3d>
              <a:camera prst="orthographicFront"/>
              <a:lightRig rig="soft" dir="tl"/>
            </a:scene3d>
            <a:sp3d contourW="25400" prstMaterial="matte">
              <a:bevelT w="25400" h="55880" prst="artDeco"/>
              <a:contourClr>
                <a:schemeClr val="accent2">
                  <a:tint val="20000"/>
                </a:schemeClr>
              </a:contourClr>
            </a:sp3d>
          </a:bodyPr>
          <a:lstStyle/>
          <a:p>
            <a:pPr algn="ctr" defTabSz="685800">
              <a:defRPr/>
            </a:pPr>
            <a:r>
              <a:rPr lang="zh-CN" altLang="en-US" sz="2400" b="1" spc="44" dirty="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黑体" panose="02010609060101010101" pitchFamily="49" charset="-122"/>
                <a:ea typeface="黑体" panose="02010609060101010101" pitchFamily="49" charset="-122"/>
              </a:rPr>
              <a:t>第五单元  走向近代</a:t>
            </a:r>
            <a:endParaRPr lang="zh-CN" altLang="en-US" sz="2400" b="1" spc="44" dirty="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黑体" panose="02010609060101010101" pitchFamily="49" charset="-122"/>
              <a:ea typeface="黑体" panose="02010609060101010101" pitchFamily="49" charset="-122"/>
            </a:endParaRPr>
          </a:p>
        </p:txBody>
      </p:sp>
      <p:sp>
        <p:nvSpPr>
          <p:cNvPr id="15" name="TextBox 14"/>
          <p:cNvSpPr txBox="1"/>
          <p:nvPr>
            <p:custDataLst>
              <p:tags r:id="rId2"/>
            </p:custDataLst>
          </p:nvPr>
        </p:nvSpPr>
        <p:spPr>
          <a:xfrm>
            <a:off x="466572" y="897731"/>
            <a:ext cx="3874600" cy="450353"/>
          </a:xfrm>
          <a:prstGeom prst="rect">
            <a:avLst/>
          </a:prstGeom>
          <a:noFill/>
          <a:ln w="9525">
            <a:noFill/>
          </a:ln>
        </p:spPr>
        <p:txBody>
          <a:bodyPr wrap="none" lIns="80239" tIns="40119" rIns="80239" bIns="40119">
            <a:spAutoFit/>
          </a:bodyPr>
          <a:lstStyle/>
          <a:p>
            <a:r>
              <a:rPr lang="zh-CN" altLang="en-US" sz="2400" b="1" dirty="0">
                <a:solidFill>
                  <a:srgbClr val="FF0000"/>
                </a:solidFill>
                <a:latin typeface="黑体" panose="02010609060101010101" pitchFamily="49" charset="-122"/>
                <a:ea typeface="黑体" panose="02010609060101010101" pitchFamily="49" charset="-122"/>
              </a:rPr>
              <a:t>单元概述（资本主义萌芽）</a:t>
            </a:r>
            <a:endParaRPr lang="zh-CN" altLang="en-US" sz="2400" b="1" dirty="0">
              <a:solidFill>
                <a:srgbClr val="FF0000"/>
              </a:solidFill>
              <a:latin typeface="黑体" panose="02010609060101010101" pitchFamily="49" charset="-122"/>
              <a:ea typeface="黑体" panose="02010609060101010101" pitchFamily="49" charset="-122"/>
            </a:endParaRPr>
          </a:p>
        </p:txBody>
      </p:sp>
      <p:sp>
        <p:nvSpPr>
          <p:cNvPr id="16" name="TextBox 15"/>
          <p:cNvSpPr txBox="1"/>
          <p:nvPr>
            <p:custDataLst>
              <p:tags r:id="rId3"/>
            </p:custDataLst>
          </p:nvPr>
        </p:nvSpPr>
        <p:spPr>
          <a:xfrm>
            <a:off x="107504" y="1851670"/>
            <a:ext cx="2960370" cy="2408186"/>
          </a:xfrm>
          <a:prstGeom prst="rect">
            <a:avLst/>
          </a:prstGeom>
          <a:noFill/>
          <a:ln w="9525">
            <a:noFill/>
          </a:ln>
        </p:spPr>
        <p:txBody>
          <a:bodyPr wrap="none" lIns="80239" tIns="40119" rIns="80239" bIns="40119">
            <a:noAutofit/>
          </a:bodyPr>
          <a:lstStyle/>
          <a:p>
            <a:pPr algn="ctr"/>
            <a:r>
              <a:rPr lang="zh-CN" altLang="en-US" sz="2400" b="1" dirty="0">
                <a:latin typeface="黑体" panose="02010609060101010101" pitchFamily="49" charset="-122"/>
                <a:ea typeface="黑体" panose="02010609060101010101" pitchFamily="49" charset="-122"/>
              </a:rPr>
              <a:t>农村</a:t>
            </a:r>
            <a:endParaRPr lang="en-US" altLang="zh-CN" sz="2400" b="1" dirty="0">
              <a:latin typeface="黑体" panose="02010609060101010101" pitchFamily="49" charset="-122"/>
              <a:ea typeface="黑体" panose="02010609060101010101" pitchFamily="49" charset="-122"/>
            </a:endParaRPr>
          </a:p>
          <a:p>
            <a:pPr algn="ctr"/>
            <a:r>
              <a:rPr lang="zh-CN" altLang="en-US" sz="2400" b="1" dirty="0">
                <a:latin typeface="黑体" panose="02010609060101010101" pitchFamily="49" charset="-122"/>
                <a:ea typeface="黑体" panose="02010609060101010101" pitchFamily="49" charset="-122"/>
              </a:rPr>
              <a:t>（租地农场）</a:t>
            </a:r>
            <a:endParaRPr lang="en-US" altLang="zh-CN" sz="2400" b="1" dirty="0">
              <a:latin typeface="黑体" panose="02010609060101010101" pitchFamily="49" charset="-122"/>
              <a:ea typeface="黑体" panose="02010609060101010101" pitchFamily="49" charset="-122"/>
            </a:endParaRPr>
          </a:p>
          <a:p>
            <a:pPr algn="ctr"/>
            <a:r>
              <a:rPr lang="zh-CN" altLang="en-US" sz="2400" b="1" dirty="0">
                <a:solidFill>
                  <a:srgbClr val="0000CC"/>
                </a:solidFill>
                <a:latin typeface="黑体" panose="02010609060101010101" pitchFamily="49" charset="-122"/>
                <a:ea typeface="黑体" panose="02010609060101010101" pitchFamily="49" charset="-122"/>
              </a:rPr>
              <a:t>中世纪晚期</a:t>
            </a:r>
            <a:endParaRPr lang="en-US" altLang="zh-CN" sz="2400" b="1" dirty="0">
              <a:solidFill>
                <a:srgbClr val="0000CC"/>
              </a:solidFill>
              <a:latin typeface="黑体" panose="02010609060101010101" pitchFamily="49" charset="-122"/>
              <a:ea typeface="黑体" panose="02010609060101010101" pitchFamily="49" charset="-122"/>
            </a:endParaRPr>
          </a:p>
          <a:p>
            <a:pPr algn="ctr"/>
            <a:endParaRPr lang="zh-CN" altLang="en-US" sz="2400" b="1" dirty="0">
              <a:latin typeface="黑体" panose="02010609060101010101" pitchFamily="49" charset="-122"/>
              <a:ea typeface="黑体" panose="02010609060101010101" pitchFamily="49" charset="-122"/>
            </a:endParaRPr>
          </a:p>
          <a:p>
            <a:pPr algn="ctr"/>
            <a:r>
              <a:rPr lang="zh-CN" altLang="en-US" sz="2400" b="1" dirty="0">
                <a:latin typeface="黑体" panose="02010609060101010101" pitchFamily="49" charset="-122"/>
                <a:ea typeface="黑体" panose="02010609060101010101" pitchFamily="49" charset="-122"/>
              </a:rPr>
              <a:t>城市</a:t>
            </a:r>
            <a:endParaRPr lang="en-US" altLang="zh-CN" sz="2400" b="1" dirty="0">
              <a:latin typeface="黑体" panose="02010609060101010101" pitchFamily="49" charset="-122"/>
              <a:ea typeface="黑体" panose="02010609060101010101" pitchFamily="49" charset="-122"/>
            </a:endParaRPr>
          </a:p>
          <a:p>
            <a:pPr algn="ctr"/>
            <a:r>
              <a:rPr lang="zh-CN" altLang="en-US" sz="2400" b="1" dirty="0">
                <a:latin typeface="黑体" panose="02010609060101010101" pitchFamily="49" charset="-122"/>
                <a:ea typeface="黑体" panose="02010609060101010101" pitchFamily="49" charset="-122"/>
              </a:rPr>
              <a:t>（手工工场）</a:t>
            </a:r>
            <a:endParaRPr lang="zh-CN" altLang="en-US" sz="2400" b="1" dirty="0">
              <a:latin typeface="黑体" panose="02010609060101010101" pitchFamily="49" charset="-122"/>
              <a:ea typeface="黑体" panose="02010609060101010101" pitchFamily="49" charset="-122"/>
            </a:endParaRPr>
          </a:p>
        </p:txBody>
      </p:sp>
      <p:sp>
        <p:nvSpPr>
          <p:cNvPr id="17" name="TextBox 16"/>
          <p:cNvSpPr txBox="1"/>
          <p:nvPr>
            <p:custDataLst>
              <p:tags r:id="rId4"/>
            </p:custDataLst>
          </p:nvPr>
        </p:nvSpPr>
        <p:spPr>
          <a:xfrm>
            <a:off x="3409128" y="2460277"/>
            <a:ext cx="1708944" cy="819685"/>
          </a:xfrm>
          <a:prstGeom prst="rect">
            <a:avLst/>
          </a:prstGeom>
          <a:noFill/>
          <a:ln w="9525">
            <a:noFill/>
          </a:ln>
        </p:spPr>
        <p:txBody>
          <a:bodyPr wrap="none" lIns="80239" tIns="40119" rIns="80239" bIns="40119">
            <a:spAutoFit/>
          </a:bodyPr>
          <a:lstStyle/>
          <a:p>
            <a:r>
              <a:rPr lang="zh-CN" altLang="en-US" sz="2400" b="1" dirty="0">
                <a:solidFill>
                  <a:srgbClr val="FF0000"/>
                </a:solidFill>
                <a:latin typeface="黑体" panose="02010609060101010101" pitchFamily="49" charset="-122"/>
                <a:ea typeface="黑体" panose="02010609060101010101" pitchFamily="49" charset="-122"/>
              </a:rPr>
              <a:t>资本主义生</a:t>
            </a:r>
            <a:endParaRPr lang="en-US" altLang="zh-CN" sz="2400" b="1" dirty="0">
              <a:solidFill>
                <a:srgbClr val="FF0000"/>
              </a:solidFill>
              <a:latin typeface="黑体" panose="02010609060101010101" pitchFamily="49" charset="-122"/>
              <a:ea typeface="黑体" panose="02010609060101010101" pitchFamily="49" charset="-122"/>
            </a:endParaRPr>
          </a:p>
          <a:p>
            <a:r>
              <a:rPr lang="zh-CN" altLang="en-US" sz="2400" b="1" dirty="0">
                <a:solidFill>
                  <a:srgbClr val="FF0000"/>
                </a:solidFill>
                <a:latin typeface="黑体" panose="02010609060101010101" pitchFamily="49" charset="-122"/>
                <a:ea typeface="黑体" panose="02010609060101010101" pitchFamily="49" charset="-122"/>
              </a:rPr>
              <a:t>产方式形成</a:t>
            </a:r>
            <a:endParaRPr lang="zh-CN" altLang="en-US" sz="2400" b="1" dirty="0">
              <a:solidFill>
                <a:srgbClr val="FF0000"/>
              </a:solidFill>
              <a:latin typeface="黑体" panose="02010609060101010101" pitchFamily="49" charset="-122"/>
              <a:ea typeface="黑体" panose="02010609060101010101" pitchFamily="49" charset="-122"/>
            </a:endParaRPr>
          </a:p>
        </p:txBody>
      </p:sp>
      <p:sp>
        <p:nvSpPr>
          <p:cNvPr id="18" name="左大括号 17"/>
          <p:cNvSpPr/>
          <p:nvPr>
            <p:custDataLst>
              <p:tags r:id="rId5"/>
            </p:custDataLst>
          </p:nvPr>
        </p:nvSpPr>
        <p:spPr>
          <a:xfrm>
            <a:off x="5480557" y="1995393"/>
            <a:ext cx="286226" cy="1756410"/>
          </a:xfrm>
          <a:prstGeom prst="leftBrace">
            <a:avLst/>
          </a:prstGeom>
        </p:spPr>
        <p:style>
          <a:lnRef idx="3">
            <a:schemeClr val="dk1"/>
          </a:lnRef>
          <a:fillRef idx="0">
            <a:schemeClr val="dk1"/>
          </a:fillRef>
          <a:effectRef idx="2">
            <a:schemeClr val="dk1"/>
          </a:effectRef>
          <a:fontRef idx="minor">
            <a:schemeClr val="tx1"/>
          </a:fontRef>
        </p:style>
        <p:txBody>
          <a:bodyPr lIns="80239" tIns="40119" rIns="80239" bIns="40119" anchor="ctr"/>
          <a:lstStyle/>
          <a:p>
            <a:pPr algn="ctr" defTabSz="685800" rtl="0">
              <a:defRPr/>
            </a:pPr>
            <a:endParaRPr lang="zh-CN" altLang="en-US" sz="2400" b="1">
              <a:latin typeface="黑体" panose="02010609060101010101" pitchFamily="49" charset="-122"/>
              <a:ea typeface="黑体" panose="02010609060101010101" pitchFamily="49" charset="-122"/>
            </a:endParaRPr>
          </a:p>
        </p:txBody>
      </p:sp>
      <p:sp>
        <p:nvSpPr>
          <p:cNvPr id="19" name="TextBox 18"/>
          <p:cNvSpPr txBox="1"/>
          <p:nvPr>
            <p:custDataLst>
              <p:tags r:id="rId6"/>
            </p:custDataLst>
          </p:nvPr>
        </p:nvSpPr>
        <p:spPr>
          <a:xfrm>
            <a:off x="5832030" y="1851670"/>
            <a:ext cx="2484386" cy="819685"/>
          </a:xfrm>
          <a:prstGeom prst="rect">
            <a:avLst/>
          </a:prstGeom>
          <a:noFill/>
          <a:ln w="9525">
            <a:noFill/>
          </a:ln>
        </p:spPr>
        <p:txBody>
          <a:bodyPr wrap="square" lIns="80239" tIns="40119" rIns="80239" bIns="40119">
            <a:spAutoFit/>
          </a:bodyPr>
          <a:lstStyle/>
          <a:p>
            <a:pPr algn="ctr"/>
            <a:r>
              <a:rPr lang="zh-CN" altLang="en-US" sz="2400" b="1" dirty="0">
                <a:latin typeface="黑体" panose="02010609060101010101" pitchFamily="49" charset="-122"/>
                <a:ea typeface="黑体" panose="02010609060101010101" pitchFamily="49" charset="-122"/>
              </a:rPr>
              <a:t>思想：</a:t>
            </a:r>
            <a:r>
              <a:rPr lang="zh-CN" altLang="en-US" sz="2400" b="1" dirty="0" smtClean="0">
                <a:latin typeface="黑体" panose="02010609060101010101" pitchFamily="49" charset="-122"/>
                <a:ea typeface="黑体" panose="02010609060101010101" pitchFamily="49" charset="-122"/>
              </a:rPr>
              <a:t>文艺复兴</a:t>
            </a:r>
            <a:endParaRPr lang="en-US" altLang="zh-CN" sz="2400" b="1" dirty="0" smtClean="0">
              <a:latin typeface="黑体" panose="02010609060101010101" pitchFamily="49" charset="-122"/>
              <a:ea typeface="黑体" panose="02010609060101010101" pitchFamily="49" charset="-122"/>
            </a:endParaRPr>
          </a:p>
          <a:p>
            <a:pPr algn="ctr"/>
            <a:r>
              <a:rPr lang="zh-CN" altLang="en-US" sz="2400" b="1" dirty="0" smtClean="0">
                <a:latin typeface="黑体" panose="02010609060101010101" pitchFamily="49" charset="-122"/>
                <a:ea typeface="黑体" panose="02010609060101010101" pitchFamily="49" charset="-122"/>
              </a:rPr>
              <a:t>（</a:t>
            </a:r>
            <a:r>
              <a:rPr lang="zh-CN" altLang="en-US" sz="2400" b="1" dirty="0">
                <a:latin typeface="黑体" panose="02010609060101010101" pitchFamily="49" charset="-122"/>
                <a:ea typeface="黑体" panose="02010609060101010101" pitchFamily="49" charset="-122"/>
              </a:rPr>
              <a:t>人文主义）</a:t>
            </a:r>
            <a:endParaRPr lang="zh-CN" altLang="en-US" sz="2400" b="1" dirty="0">
              <a:latin typeface="黑体" panose="02010609060101010101" pitchFamily="49" charset="-122"/>
              <a:ea typeface="黑体" panose="02010609060101010101" pitchFamily="49" charset="-122"/>
            </a:endParaRPr>
          </a:p>
        </p:txBody>
      </p:sp>
      <p:sp>
        <p:nvSpPr>
          <p:cNvPr id="20" name="TextBox 19"/>
          <p:cNvSpPr txBox="1"/>
          <p:nvPr>
            <p:custDataLst>
              <p:tags r:id="rId7"/>
            </p:custDataLst>
          </p:nvPr>
        </p:nvSpPr>
        <p:spPr>
          <a:xfrm>
            <a:off x="5890857" y="3304520"/>
            <a:ext cx="2754227" cy="819685"/>
          </a:xfrm>
          <a:prstGeom prst="rect">
            <a:avLst/>
          </a:prstGeom>
          <a:noFill/>
          <a:ln w="9525">
            <a:noFill/>
          </a:ln>
        </p:spPr>
        <p:txBody>
          <a:bodyPr wrap="square" lIns="80239" tIns="40119" rIns="80239" bIns="40119">
            <a:spAutoFit/>
          </a:bodyPr>
          <a:lstStyle/>
          <a:p>
            <a:pPr algn="ctr"/>
            <a:r>
              <a:rPr lang="zh-CN" altLang="en-US" sz="2400" b="1" dirty="0">
                <a:latin typeface="黑体" panose="02010609060101010101" pitchFamily="49" charset="-122"/>
                <a:ea typeface="黑体" panose="02010609060101010101" pitchFamily="49" charset="-122"/>
              </a:rPr>
              <a:t>经济：新航路</a:t>
            </a:r>
            <a:r>
              <a:rPr lang="zh-CN" altLang="en-US" sz="2400" b="1" dirty="0" smtClean="0">
                <a:latin typeface="黑体" panose="02010609060101010101" pitchFamily="49" charset="-122"/>
                <a:ea typeface="黑体" panose="02010609060101010101" pitchFamily="49" charset="-122"/>
              </a:rPr>
              <a:t>开辟</a:t>
            </a:r>
            <a:endParaRPr lang="en-US" altLang="zh-CN" sz="2400" b="1" dirty="0" smtClean="0">
              <a:latin typeface="黑体" panose="02010609060101010101" pitchFamily="49" charset="-122"/>
              <a:ea typeface="黑体" panose="02010609060101010101" pitchFamily="49" charset="-122"/>
            </a:endParaRPr>
          </a:p>
          <a:p>
            <a:pPr algn="ctr"/>
            <a:r>
              <a:rPr lang="zh-CN" altLang="en-US" sz="2400" b="1" dirty="0" smtClean="0">
                <a:latin typeface="黑体" panose="02010609060101010101" pitchFamily="49" charset="-122"/>
                <a:ea typeface="黑体" panose="02010609060101010101" pitchFamily="49" charset="-122"/>
              </a:rPr>
              <a:t>（</a:t>
            </a:r>
            <a:r>
              <a:rPr lang="zh-CN" altLang="en-US" sz="2400" b="1" dirty="0">
                <a:latin typeface="黑体" panose="02010609060101010101" pitchFamily="49" charset="-122"/>
                <a:ea typeface="黑体" panose="02010609060101010101" pitchFamily="49" charset="-122"/>
              </a:rPr>
              <a:t>世界市场）</a:t>
            </a:r>
            <a:endParaRPr lang="zh-CN" altLang="en-US" sz="2400" b="1" dirty="0">
              <a:latin typeface="黑体" panose="02010609060101010101" pitchFamily="49" charset="-122"/>
              <a:ea typeface="黑体" panose="02010609060101010101" pitchFamily="49" charset="-122"/>
            </a:endParaRPr>
          </a:p>
        </p:txBody>
      </p:sp>
      <p:sp>
        <p:nvSpPr>
          <p:cNvPr id="21" name="右大括号 20"/>
          <p:cNvSpPr/>
          <p:nvPr>
            <p:custDataLst>
              <p:tags r:id="rId8"/>
            </p:custDataLst>
          </p:nvPr>
        </p:nvSpPr>
        <p:spPr>
          <a:xfrm>
            <a:off x="2627784" y="1995393"/>
            <a:ext cx="308134" cy="2120741"/>
          </a:xfrm>
          <a:prstGeom prst="rightBrace">
            <a:avLst/>
          </a:prstGeom>
        </p:spPr>
        <p:style>
          <a:lnRef idx="3">
            <a:schemeClr val="dk1"/>
          </a:lnRef>
          <a:fillRef idx="0">
            <a:schemeClr val="dk1"/>
          </a:fillRef>
          <a:effectRef idx="2">
            <a:schemeClr val="dk1"/>
          </a:effectRef>
          <a:fontRef idx="minor">
            <a:schemeClr val="tx1"/>
          </a:fontRef>
        </p:style>
        <p:txBody>
          <a:bodyPr lIns="80239" tIns="40119" rIns="80239" bIns="40119" anchor="ctr"/>
          <a:lstStyle/>
          <a:p>
            <a:pPr algn="ctr" defTabSz="685800" rtl="0">
              <a:defRPr/>
            </a:pPr>
            <a:endParaRPr lang="zh-CN" altLang="en-US" sz="2400" b="1">
              <a:latin typeface="黑体" panose="02010609060101010101" pitchFamily="49" charset="-122"/>
              <a:ea typeface="黑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 presetClass="entr" presetSubtype="4" fill="hold" grpId="0" nodeType="clickEffect">
                                  <p:stCondLst>
                                    <p:cond delay="0"/>
                                  </p:stCondLst>
                                  <p:childTnLst>
                                    <p:set>
                                      <p:cBhvr>
                                        <p:cTn id="10" dur="1" fill="hold">
                                          <p:stCondLst>
                                            <p:cond delay="0"/>
                                          </p:stCondLst>
                                        </p:cTn>
                                        <p:tgtEl>
                                          <p:spTgt spid="16"/>
                                        </p:tgtEl>
                                        <p:attrNameLst>
                                          <p:attrName>style.visibility</p:attrName>
                                        </p:attrNameLst>
                                      </p:cBhvr>
                                      <p:to>
                                        <p:strVal val="visible"/>
                                      </p:to>
                                    </p:set>
                                    <p:anim calcmode="lin" valueType="num">
                                      <p:cBhvr additive="base">
                                        <p:cTn id="11" dur="500" fill="hold"/>
                                        <p:tgtEl>
                                          <p:spTgt spid="16"/>
                                        </p:tgtEl>
                                        <p:attrNameLst>
                                          <p:attrName>ppt_x</p:attrName>
                                        </p:attrNameLst>
                                      </p:cBhvr>
                                      <p:tavLst>
                                        <p:tav tm="0">
                                          <p:val>
                                            <p:strVal val="#ppt_x"/>
                                          </p:val>
                                        </p:tav>
                                        <p:tav tm="100000">
                                          <p:val>
                                            <p:strVal val="#ppt_x"/>
                                          </p:val>
                                        </p:tav>
                                      </p:tavLst>
                                    </p:anim>
                                    <p:anim calcmode="lin" valueType="num">
                                      <p:cBhvr additive="base">
                                        <p:cTn id="12" dur="500" fill="hold"/>
                                        <p:tgtEl>
                                          <p:spTgt spid="16"/>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21"/>
                                        </p:tgtEl>
                                        <p:attrNameLst>
                                          <p:attrName>style.visibility</p:attrName>
                                        </p:attrNameLst>
                                      </p:cBhvr>
                                      <p:to>
                                        <p:strVal val="visible"/>
                                      </p:to>
                                    </p:set>
                                    <p:anim calcmode="lin" valueType="num">
                                      <p:cBhvr additive="base">
                                        <p:cTn id="15" dur="500" fill="hold"/>
                                        <p:tgtEl>
                                          <p:spTgt spid="21"/>
                                        </p:tgtEl>
                                        <p:attrNameLst>
                                          <p:attrName>ppt_x</p:attrName>
                                        </p:attrNameLst>
                                      </p:cBhvr>
                                      <p:tavLst>
                                        <p:tav tm="0">
                                          <p:val>
                                            <p:strVal val="#ppt_x"/>
                                          </p:val>
                                        </p:tav>
                                        <p:tav tm="100000">
                                          <p:val>
                                            <p:strVal val="#ppt_x"/>
                                          </p:val>
                                        </p:tav>
                                      </p:tavLst>
                                    </p:anim>
                                    <p:anim calcmode="lin" valueType="num">
                                      <p:cBhvr additive="base">
                                        <p:cTn id="16" dur="500" fill="hold"/>
                                        <p:tgtEl>
                                          <p:spTgt spid="21"/>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17"/>
                                        </p:tgtEl>
                                        <p:attrNameLst>
                                          <p:attrName>style.visibility</p:attrName>
                                        </p:attrNameLst>
                                      </p:cBhvr>
                                      <p:to>
                                        <p:strVal val="visible"/>
                                      </p:to>
                                    </p:set>
                                    <p:anim calcmode="lin" valueType="num">
                                      <p:cBhvr additive="base">
                                        <p:cTn id="19" dur="500" fill="hold"/>
                                        <p:tgtEl>
                                          <p:spTgt spid="17"/>
                                        </p:tgtEl>
                                        <p:attrNameLst>
                                          <p:attrName>ppt_x</p:attrName>
                                        </p:attrNameLst>
                                      </p:cBhvr>
                                      <p:tavLst>
                                        <p:tav tm="0">
                                          <p:val>
                                            <p:strVal val="#ppt_x"/>
                                          </p:val>
                                        </p:tav>
                                        <p:tav tm="100000">
                                          <p:val>
                                            <p:strVal val="#ppt_x"/>
                                          </p:val>
                                        </p:tav>
                                      </p:tavLst>
                                    </p:anim>
                                    <p:anim calcmode="lin" valueType="num">
                                      <p:cBhvr additive="base">
                                        <p:cTn id="20" dur="500" fill="hold"/>
                                        <p:tgtEl>
                                          <p:spTgt spid="17"/>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18"/>
                                        </p:tgtEl>
                                        <p:attrNameLst>
                                          <p:attrName>style.visibility</p:attrName>
                                        </p:attrNameLst>
                                      </p:cBhvr>
                                      <p:to>
                                        <p:strVal val="visible"/>
                                      </p:to>
                                    </p:set>
                                    <p:anim calcmode="lin" valueType="num">
                                      <p:cBhvr additive="base">
                                        <p:cTn id="23" dur="500" fill="hold"/>
                                        <p:tgtEl>
                                          <p:spTgt spid="18"/>
                                        </p:tgtEl>
                                        <p:attrNameLst>
                                          <p:attrName>ppt_x</p:attrName>
                                        </p:attrNameLst>
                                      </p:cBhvr>
                                      <p:tavLst>
                                        <p:tav tm="0">
                                          <p:val>
                                            <p:strVal val="#ppt_x"/>
                                          </p:val>
                                        </p:tav>
                                        <p:tav tm="100000">
                                          <p:val>
                                            <p:strVal val="#ppt_x"/>
                                          </p:val>
                                        </p:tav>
                                      </p:tavLst>
                                    </p:anim>
                                    <p:anim calcmode="lin" valueType="num">
                                      <p:cBhvr additive="base">
                                        <p:cTn id="24" dur="500" fill="hold"/>
                                        <p:tgtEl>
                                          <p:spTgt spid="18"/>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19"/>
                                        </p:tgtEl>
                                        <p:attrNameLst>
                                          <p:attrName>style.visibility</p:attrName>
                                        </p:attrNameLst>
                                      </p:cBhvr>
                                      <p:to>
                                        <p:strVal val="visible"/>
                                      </p:to>
                                    </p:set>
                                    <p:anim calcmode="lin" valueType="num">
                                      <p:cBhvr additive="base">
                                        <p:cTn id="27" dur="500" fill="hold"/>
                                        <p:tgtEl>
                                          <p:spTgt spid="19"/>
                                        </p:tgtEl>
                                        <p:attrNameLst>
                                          <p:attrName>ppt_x</p:attrName>
                                        </p:attrNameLst>
                                      </p:cBhvr>
                                      <p:tavLst>
                                        <p:tav tm="0">
                                          <p:val>
                                            <p:strVal val="#ppt_x"/>
                                          </p:val>
                                        </p:tav>
                                        <p:tav tm="100000">
                                          <p:val>
                                            <p:strVal val="#ppt_x"/>
                                          </p:val>
                                        </p:tav>
                                      </p:tavLst>
                                    </p:anim>
                                    <p:anim calcmode="lin" valueType="num">
                                      <p:cBhvr additive="base">
                                        <p:cTn id="28" dur="500" fill="hold"/>
                                        <p:tgtEl>
                                          <p:spTgt spid="19"/>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20"/>
                                        </p:tgtEl>
                                        <p:attrNameLst>
                                          <p:attrName>style.visibility</p:attrName>
                                        </p:attrNameLst>
                                      </p:cBhvr>
                                      <p:to>
                                        <p:strVal val="visible"/>
                                      </p:to>
                                    </p:set>
                                    <p:anim calcmode="lin" valueType="num">
                                      <p:cBhvr additive="base">
                                        <p:cTn id="31" dur="500" fill="hold"/>
                                        <p:tgtEl>
                                          <p:spTgt spid="20"/>
                                        </p:tgtEl>
                                        <p:attrNameLst>
                                          <p:attrName>ppt_x</p:attrName>
                                        </p:attrNameLst>
                                      </p:cBhvr>
                                      <p:tavLst>
                                        <p:tav tm="0">
                                          <p:val>
                                            <p:strVal val="#ppt_x"/>
                                          </p:val>
                                        </p:tav>
                                        <p:tav tm="100000">
                                          <p:val>
                                            <p:strVal val="#ppt_x"/>
                                          </p:val>
                                        </p:tav>
                                      </p:tavLst>
                                    </p:anim>
                                    <p:anim calcmode="lin" valueType="num">
                                      <p:cBhvr additive="base">
                                        <p:cTn id="32" dur="500" fill="hold"/>
                                        <p:tgtEl>
                                          <p:spTgt spid="2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p:bldP spid="17" grpId="0"/>
      <p:bldP spid="18" grpId="0" animBg="1"/>
      <p:bldP spid="19" grpId="0"/>
      <p:bldP spid="20" grpId="0"/>
      <p:bldP spid="21"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左大括号 5"/>
          <p:cNvSpPr/>
          <p:nvPr/>
        </p:nvSpPr>
        <p:spPr bwMode="auto">
          <a:xfrm>
            <a:off x="3370965" y="1864016"/>
            <a:ext cx="212527" cy="2431256"/>
          </a:xfrm>
          <a:prstGeom prst="leftBrace">
            <a:avLst>
              <a:gd name="adj1" fmla="val 117456"/>
              <a:gd name="adj2" fmla="val 50000"/>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spcBef>
                <a:spcPct val="0"/>
              </a:spcBef>
              <a:buFontTx/>
              <a:buNone/>
            </a:pPr>
            <a:endParaRPr lang="zh-CN" altLang="zh-CN" sz="1100" b="1">
              <a:latin typeface="黑体" panose="02010609060101010101" pitchFamily="49" charset="-122"/>
              <a:ea typeface="黑体" panose="02010609060101010101" pitchFamily="49" charset="-122"/>
            </a:endParaRPr>
          </a:p>
        </p:txBody>
      </p:sp>
      <p:sp>
        <p:nvSpPr>
          <p:cNvPr id="6" name="文本框 6"/>
          <p:cNvSpPr txBox="1">
            <a:spLocks noChangeArrowheads="1"/>
          </p:cNvSpPr>
          <p:nvPr/>
        </p:nvSpPr>
        <p:spPr bwMode="auto">
          <a:xfrm>
            <a:off x="597630" y="1952387"/>
            <a:ext cx="700833" cy="21236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spcBef>
                <a:spcPct val="0"/>
              </a:spcBef>
              <a:buFontTx/>
              <a:buNone/>
            </a:pPr>
            <a:r>
              <a:rPr lang="zh-CN" altLang="en-US" sz="2000" b="1" dirty="0">
                <a:latin typeface="黑体" panose="02010609060101010101" pitchFamily="49" charset="-122"/>
                <a:ea typeface="黑体" panose="02010609060101010101" pitchFamily="49" charset="-122"/>
              </a:rPr>
              <a:t>西欧</a:t>
            </a:r>
            <a:endParaRPr lang="en-US" altLang="zh-CN" sz="2000" b="1" dirty="0">
              <a:latin typeface="黑体" panose="02010609060101010101" pitchFamily="49" charset="-122"/>
              <a:ea typeface="黑体" panose="02010609060101010101" pitchFamily="49" charset="-122"/>
            </a:endParaRPr>
          </a:p>
          <a:p>
            <a:pPr>
              <a:spcBef>
                <a:spcPct val="0"/>
              </a:spcBef>
              <a:buFontTx/>
              <a:buNone/>
            </a:pPr>
            <a:r>
              <a:rPr lang="zh-CN" altLang="en-US" sz="2000" b="1" dirty="0">
                <a:latin typeface="黑体" panose="02010609060101010101" pitchFamily="49" charset="-122"/>
                <a:ea typeface="黑体" panose="02010609060101010101" pitchFamily="49" charset="-122"/>
              </a:rPr>
              <a:t>经济</a:t>
            </a:r>
            <a:endParaRPr lang="en-US" altLang="zh-CN" sz="2000" b="1" dirty="0">
              <a:latin typeface="黑体" panose="02010609060101010101" pitchFamily="49" charset="-122"/>
              <a:ea typeface="黑体" panose="02010609060101010101" pitchFamily="49" charset="-122"/>
            </a:endParaRPr>
          </a:p>
          <a:p>
            <a:pPr>
              <a:spcBef>
                <a:spcPct val="0"/>
              </a:spcBef>
              <a:buFontTx/>
              <a:buNone/>
            </a:pPr>
            <a:r>
              <a:rPr lang="zh-CN" altLang="en-US" sz="2000" b="1" dirty="0">
                <a:latin typeface="黑体" panose="02010609060101010101" pitchFamily="49" charset="-122"/>
                <a:ea typeface="黑体" panose="02010609060101010101" pitchFamily="49" charset="-122"/>
              </a:rPr>
              <a:t>和社</a:t>
            </a:r>
            <a:endParaRPr lang="en-US" altLang="zh-CN" sz="2000" b="1" dirty="0">
              <a:latin typeface="黑体" panose="02010609060101010101" pitchFamily="49" charset="-122"/>
              <a:ea typeface="黑体" panose="02010609060101010101" pitchFamily="49" charset="-122"/>
            </a:endParaRPr>
          </a:p>
          <a:p>
            <a:pPr>
              <a:spcBef>
                <a:spcPct val="0"/>
              </a:spcBef>
              <a:buFontTx/>
              <a:buNone/>
            </a:pPr>
            <a:r>
              <a:rPr lang="zh-CN" altLang="en-US" sz="2000" b="1" dirty="0">
                <a:latin typeface="黑体" panose="02010609060101010101" pitchFamily="49" charset="-122"/>
                <a:ea typeface="黑体" panose="02010609060101010101" pitchFamily="49" charset="-122"/>
              </a:rPr>
              <a:t>会的</a:t>
            </a:r>
            <a:endParaRPr lang="en-US" altLang="zh-CN" sz="2000" b="1" dirty="0">
              <a:latin typeface="黑体" panose="02010609060101010101" pitchFamily="49" charset="-122"/>
              <a:ea typeface="黑体" panose="02010609060101010101" pitchFamily="49" charset="-122"/>
            </a:endParaRPr>
          </a:p>
          <a:p>
            <a:pPr>
              <a:spcBef>
                <a:spcPct val="0"/>
              </a:spcBef>
              <a:buFontTx/>
              <a:buNone/>
            </a:pPr>
            <a:r>
              <a:rPr lang="zh-CN" altLang="en-US" sz="2000" b="1" dirty="0">
                <a:latin typeface="黑体" panose="02010609060101010101" pitchFamily="49" charset="-122"/>
                <a:ea typeface="黑体" panose="02010609060101010101" pitchFamily="49" charset="-122"/>
              </a:rPr>
              <a:t>发展</a:t>
            </a:r>
            <a:endParaRPr lang="en-US" altLang="zh-CN" sz="2000" b="1" dirty="0">
              <a:latin typeface="黑体" panose="02010609060101010101" pitchFamily="49" charset="-122"/>
              <a:ea typeface="黑体" panose="02010609060101010101" pitchFamily="49" charset="-122"/>
            </a:endParaRPr>
          </a:p>
          <a:p>
            <a:pPr>
              <a:spcBef>
                <a:spcPct val="0"/>
              </a:spcBef>
              <a:buFontTx/>
              <a:buNone/>
            </a:pPr>
            <a:endParaRPr lang="zh-CN" altLang="en-US" sz="2800" b="1" dirty="0">
              <a:latin typeface="黑体" panose="02010609060101010101" pitchFamily="49" charset="-122"/>
              <a:ea typeface="黑体" panose="02010609060101010101" pitchFamily="49" charset="-122"/>
            </a:endParaRPr>
          </a:p>
        </p:txBody>
      </p:sp>
      <p:sp>
        <p:nvSpPr>
          <p:cNvPr id="7" name="文本框 7"/>
          <p:cNvSpPr txBox="1">
            <a:spLocks noChangeArrowheads="1"/>
          </p:cNvSpPr>
          <p:nvPr/>
        </p:nvSpPr>
        <p:spPr bwMode="auto">
          <a:xfrm>
            <a:off x="1763087" y="1354050"/>
            <a:ext cx="1407620"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a:spcBef>
                <a:spcPct val="0"/>
              </a:spcBef>
              <a:buFontTx/>
              <a:buNone/>
            </a:pPr>
            <a:r>
              <a:rPr lang="zh-CN" altLang="en-US" sz="1800" b="1" dirty="0">
                <a:latin typeface="黑体" panose="02010609060101010101" pitchFamily="49" charset="-122"/>
                <a:ea typeface="黑体" panose="02010609060101010101" pitchFamily="49" charset="-122"/>
              </a:rPr>
              <a:t>新的生产和经营方式</a:t>
            </a:r>
            <a:endParaRPr lang="en-US" altLang="zh-CN" sz="1800" b="1" dirty="0">
              <a:latin typeface="黑体" panose="02010609060101010101" pitchFamily="49" charset="-122"/>
              <a:ea typeface="黑体" panose="02010609060101010101" pitchFamily="49" charset="-122"/>
            </a:endParaRPr>
          </a:p>
          <a:p>
            <a:pPr algn="ctr">
              <a:spcBef>
                <a:spcPct val="0"/>
              </a:spcBef>
              <a:buFontTx/>
              <a:buNone/>
            </a:pPr>
            <a:endParaRPr lang="zh-CN" altLang="en-US" sz="1800" b="1" dirty="0">
              <a:latin typeface="黑体" panose="02010609060101010101" pitchFamily="49" charset="-122"/>
              <a:ea typeface="黑体" panose="02010609060101010101" pitchFamily="49" charset="-122"/>
            </a:endParaRPr>
          </a:p>
        </p:txBody>
      </p:sp>
      <p:sp>
        <p:nvSpPr>
          <p:cNvPr id="8" name="文本框 8"/>
          <p:cNvSpPr txBox="1">
            <a:spLocks noChangeArrowheads="1"/>
          </p:cNvSpPr>
          <p:nvPr/>
        </p:nvSpPr>
        <p:spPr bwMode="auto">
          <a:xfrm>
            <a:off x="1902717" y="3724686"/>
            <a:ext cx="112836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spcBef>
                <a:spcPct val="0"/>
              </a:spcBef>
              <a:buFontTx/>
              <a:buNone/>
            </a:pPr>
            <a:r>
              <a:rPr lang="zh-CN" altLang="en-US" sz="1800" b="1" dirty="0">
                <a:latin typeface="黑体" panose="02010609060101010101" pitchFamily="49" charset="-122"/>
                <a:ea typeface="黑体" panose="02010609060101010101" pitchFamily="49" charset="-122"/>
              </a:rPr>
              <a:t>新的阶级</a:t>
            </a:r>
            <a:endParaRPr lang="zh-CN" altLang="en-US" sz="1800" b="1" dirty="0">
              <a:latin typeface="黑体" panose="02010609060101010101" pitchFamily="49" charset="-122"/>
              <a:ea typeface="黑体" panose="02010609060101010101" pitchFamily="49" charset="-122"/>
            </a:endParaRPr>
          </a:p>
        </p:txBody>
      </p:sp>
      <p:sp>
        <p:nvSpPr>
          <p:cNvPr id="9" name="文本框 10"/>
          <p:cNvSpPr txBox="1">
            <a:spLocks noChangeArrowheads="1"/>
          </p:cNvSpPr>
          <p:nvPr/>
        </p:nvSpPr>
        <p:spPr bwMode="auto">
          <a:xfrm>
            <a:off x="3377109" y="4076045"/>
            <a:ext cx="881973"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spcBef>
                <a:spcPct val="0"/>
              </a:spcBef>
              <a:buFontTx/>
              <a:buNone/>
            </a:pPr>
            <a:r>
              <a:rPr lang="zh-CN" altLang="en-US" sz="1800" b="1" dirty="0">
                <a:latin typeface="黑体" panose="02010609060101010101" pitchFamily="49" charset="-122"/>
                <a:ea typeface="黑体" panose="02010609060101010101" pitchFamily="49" charset="-122"/>
              </a:rPr>
              <a:t>城市：</a:t>
            </a:r>
            <a:endParaRPr lang="zh-CN" altLang="en-US" sz="1800" b="1" dirty="0">
              <a:latin typeface="黑体" panose="02010609060101010101" pitchFamily="49" charset="-122"/>
              <a:ea typeface="黑体" panose="02010609060101010101" pitchFamily="49" charset="-122"/>
            </a:endParaRPr>
          </a:p>
        </p:txBody>
      </p:sp>
      <p:sp>
        <p:nvSpPr>
          <p:cNvPr id="10" name="左大括号 9"/>
          <p:cNvSpPr/>
          <p:nvPr/>
        </p:nvSpPr>
        <p:spPr>
          <a:xfrm>
            <a:off x="1437600" y="1621409"/>
            <a:ext cx="356557" cy="2282632"/>
          </a:xfrm>
          <a:prstGeom prst="leftBrace">
            <a:avLst/>
          </a:prstGeom>
          <a:ln w="28575">
            <a:solidFill>
              <a:schemeClr val="tx1"/>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zh-CN" altLang="en-US" sz="1400" b="1">
              <a:latin typeface="黑体" panose="02010609060101010101" pitchFamily="49" charset="-122"/>
              <a:ea typeface="黑体" panose="02010609060101010101" pitchFamily="49" charset="-122"/>
            </a:endParaRPr>
          </a:p>
        </p:txBody>
      </p:sp>
      <p:sp>
        <p:nvSpPr>
          <p:cNvPr id="11" name="左大括号 10"/>
          <p:cNvSpPr/>
          <p:nvPr/>
        </p:nvSpPr>
        <p:spPr>
          <a:xfrm>
            <a:off x="3141202" y="1097254"/>
            <a:ext cx="246118" cy="1136460"/>
          </a:xfrm>
          <a:prstGeom prst="leftBrace">
            <a:avLst/>
          </a:prstGeom>
          <a:ln w="28575">
            <a:solidFill>
              <a:schemeClr val="tx1"/>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zh-CN" altLang="en-US" sz="1400" b="1">
              <a:latin typeface="黑体" panose="02010609060101010101" pitchFamily="49" charset="-122"/>
              <a:ea typeface="黑体" panose="02010609060101010101" pitchFamily="49" charset="-122"/>
            </a:endParaRPr>
          </a:p>
        </p:txBody>
      </p:sp>
      <p:sp>
        <p:nvSpPr>
          <p:cNvPr id="12" name="左大括号 11"/>
          <p:cNvSpPr/>
          <p:nvPr/>
        </p:nvSpPr>
        <p:spPr>
          <a:xfrm>
            <a:off x="4156772" y="871195"/>
            <a:ext cx="102310" cy="476419"/>
          </a:xfrm>
          <a:prstGeom prst="leftBrace">
            <a:avLst/>
          </a:prstGeom>
        </p:spPr>
        <p:style>
          <a:lnRef idx="3">
            <a:schemeClr val="dk1"/>
          </a:lnRef>
          <a:fillRef idx="0">
            <a:schemeClr val="dk1"/>
          </a:fillRef>
          <a:effectRef idx="2">
            <a:schemeClr val="dk1"/>
          </a:effectRef>
          <a:fontRef idx="minor">
            <a:schemeClr val="tx1"/>
          </a:fontRef>
        </p:style>
        <p:txBody>
          <a:bodyPr anchor="ctr"/>
          <a:lstStyle/>
          <a:p>
            <a:pPr algn="ctr">
              <a:defRPr/>
            </a:pPr>
            <a:endParaRPr lang="zh-CN" altLang="en-US" sz="1400" b="1">
              <a:latin typeface="黑体" panose="02010609060101010101" pitchFamily="49" charset="-122"/>
              <a:ea typeface="黑体" panose="02010609060101010101" pitchFamily="49" charset="-122"/>
            </a:endParaRPr>
          </a:p>
        </p:txBody>
      </p:sp>
      <p:sp>
        <p:nvSpPr>
          <p:cNvPr id="13" name="左大括号 12"/>
          <p:cNvSpPr/>
          <p:nvPr/>
        </p:nvSpPr>
        <p:spPr>
          <a:xfrm>
            <a:off x="3069985" y="3457331"/>
            <a:ext cx="349193" cy="902993"/>
          </a:xfrm>
          <a:prstGeom prst="leftBrace">
            <a:avLst>
              <a:gd name="adj1" fmla="val 8333"/>
              <a:gd name="adj2" fmla="val 48224"/>
            </a:avLst>
          </a:prstGeom>
        </p:spPr>
        <p:style>
          <a:lnRef idx="3">
            <a:schemeClr val="dk1"/>
          </a:lnRef>
          <a:fillRef idx="0">
            <a:schemeClr val="dk1"/>
          </a:fillRef>
          <a:effectRef idx="2">
            <a:schemeClr val="dk1"/>
          </a:effectRef>
          <a:fontRef idx="minor">
            <a:schemeClr val="tx1"/>
          </a:fontRef>
        </p:style>
        <p:txBody>
          <a:bodyPr anchor="ctr"/>
          <a:lstStyle/>
          <a:p>
            <a:pPr algn="ctr">
              <a:defRPr/>
            </a:pPr>
            <a:endParaRPr lang="zh-CN" altLang="en-US" sz="1400" b="1">
              <a:latin typeface="黑体" panose="02010609060101010101" pitchFamily="49" charset="-122"/>
              <a:ea typeface="黑体" panose="02010609060101010101" pitchFamily="49" charset="-122"/>
            </a:endParaRPr>
          </a:p>
        </p:txBody>
      </p:sp>
      <p:sp>
        <p:nvSpPr>
          <p:cNvPr id="14" name="文本框 11"/>
          <p:cNvSpPr txBox="1">
            <a:spLocks noChangeArrowheads="1"/>
          </p:cNvSpPr>
          <p:nvPr/>
        </p:nvSpPr>
        <p:spPr bwMode="auto">
          <a:xfrm>
            <a:off x="3356131" y="3287647"/>
            <a:ext cx="99566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spcBef>
                <a:spcPct val="0"/>
              </a:spcBef>
              <a:buFontTx/>
              <a:buNone/>
            </a:pPr>
            <a:r>
              <a:rPr lang="zh-CN" altLang="en-US" sz="1800" b="1" dirty="0">
                <a:latin typeface="黑体" panose="02010609060101010101" pitchFamily="49" charset="-122"/>
                <a:ea typeface="黑体" panose="02010609060101010101" pitchFamily="49" charset="-122"/>
              </a:rPr>
              <a:t>农村：</a:t>
            </a:r>
            <a:endParaRPr lang="zh-CN" altLang="en-US" sz="1800" b="1" dirty="0">
              <a:latin typeface="黑体" panose="02010609060101010101" pitchFamily="49" charset="-122"/>
              <a:ea typeface="黑体" panose="02010609060101010101" pitchFamily="49" charset="-122"/>
            </a:endParaRPr>
          </a:p>
        </p:txBody>
      </p:sp>
      <p:sp>
        <p:nvSpPr>
          <p:cNvPr id="15" name="文本框 8"/>
          <p:cNvSpPr txBox="1">
            <a:spLocks noChangeArrowheads="1"/>
          </p:cNvSpPr>
          <p:nvPr/>
        </p:nvSpPr>
        <p:spPr bwMode="auto">
          <a:xfrm>
            <a:off x="3339385" y="901045"/>
            <a:ext cx="720953"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spcBef>
                <a:spcPct val="0"/>
              </a:spcBef>
              <a:buFontTx/>
              <a:buNone/>
            </a:pPr>
            <a:r>
              <a:rPr lang="zh-CN" altLang="en-US" sz="1800" b="1" dirty="0">
                <a:latin typeface="黑体" panose="02010609060101010101" pitchFamily="49" charset="-122"/>
                <a:ea typeface="黑体" panose="02010609060101010101" pitchFamily="49" charset="-122"/>
              </a:rPr>
              <a:t>变化：</a:t>
            </a:r>
            <a:endParaRPr lang="zh-CN" altLang="en-US" sz="1800" b="1" dirty="0">
              <a:latin typeface="黑体" panose="02010609060101010101" pitchFamily="49" charset="-122"/>
              <a:ea typeface="黑体" panose="02010609060101010101" pitchFamily="49" charset="-122"/>
            </a:endParaRPr>
          </a:p>
        </p:txBody>
      </p:sp>
      <p:sp>
        <p:nvSpPr>
          <p:cNvPr id="16" name="文本框 8"/>
          <p:cNvSpPr txBox="1">
            <a:spLocks noChangeArrowheads="1"/>
          </p:cNvSpPr>
          <p:nvPr/>
        </p:nvSpPr>
        <p:spPr bwMode="auto">
          <a:xfrm>
            <a:off x="3339385" y="1494684"/>
            <a:ext cx="80983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spcBef>
                <a:spcPct val="0"/>
              </a:spcBef>
              <a:buFontTx/>
              <a:buNone/>
            </a:pPr>
            <a:r>
              <a:rPr lang="zh-CN" altLang="en-US" sz="1800" b="1" dirty="0">
                <a:latin typeface="黑体" panose="02010609060101010101" pitchFamily="49" charset="-122"/>
                <a:ea typeface="黑体" panose="02010609060101010101" pitchFamily="49" charset="-122"/>
              </a:rPr>
              <a:t>特点：</a:t>
            </a:r>
            <a:endParaRPr lang="zh-CN" altLang="en-US" sz="1800" b="1" dirty="0">
              <a:latin typeface="黑体" panose="02010609060101010101" pitchFamily="49" charset="-122"/>
              <a:ea typeface="黑体" panose="02010609060101010101" pitchFamily="49" charset="-122"/>
            </a:endParaRPr>
          </a:p>
        </p:txBody>
      </p:sp>
      <p:sp>
        <p:nvSpPr>
          <p:cNvPr id="17" name="文本框 8"/>
          <p:cNvSpPr txBox="1">
            <a:spLocks noChangeArrowheads="1"/>
          </p:cNvSpPr>
          <p:nvPr/>
        </p:nvSpPr>
        <p:spPr bwMode="auto">
          <a:xfrm>
            <a:off x="3344431" y="2039163"/>
            <a:ext cx="75723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spcBef>
                <a:spcPct val="0"/>
              </a:spcBef>
              <a:buFontTx/>
              <a:buNone/>
            </a:pPr>
            <a:r>
              <a:rPr lang="zh-CN" altLang="en-US" sz="1800" b="1" dirty="0">
                <a:latin typeface="黑体" panose="02010609060101010101" pitchFamily="49" charset="-122"/>
                <a:ea typeface="黑体" panose="02010609060101010101" pitchFamily="49" charset="-122"/>
              </a:rPr>
              <a:t>影响：</a:t>
            </a:r>
            <a:endParaRPr lang="zh-CN" altLang="en-US" sz="1800" b="1" dirty="0">
              <a:latin typeface="黑体" panose="02010609060101010101" pitchFamily="49" charset="-122"/>
              <a:ea typeface="黑体" panose="02010609060101010101" pitchFamily="49" charset="-122"/>
            </a:endParaRPr>
          </a:p>
        </p:txBody>
      </p:sp>
      <p:sp>
        <p:nvSpPr>
          <p:cNvPr id="18" name="文本框 8"/>
          <p:cNvSpPr txBox="1">
            <a:spLocks noChangeArrowheads="1"/>
          </p:cNvSpPr>
          <p:nvPr/>
        </p:nvSpPr>
        <p:spPr bwMode="auto">
          <a:xfrm>
            <a:off x="4234072" y="716379"/>
            <a:ext cx="108605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spcBef>
                <a:spcPct val="0"/>
              </a:spcBef>
              <a:buFontTx/>
              <a:buNone/>
            </a:pPr>
            <a:r>
              <a:rPr lang="zh-CN" altLang="en-US" sz="1800" b="1" dirty="0">
                <a:latin typeface="黑体" panose="02010609060101010101" pitchFamily="49" charset="-122"/>
                <a:ea typeface="黑体" panose="02010609060101010101" pitchFamily="49" charset="-122"/>
              </a:rPr>
              <a:t>农村：</a:t>
            </a:r>
            <a:endParaRPr lang="zh-CN" altLang="en-US" sz="1800" b="1" dirty="0">
              <a:latin typeface="黑体" panose="02010609060101010101" pitchFamily="49" charset="-122"/>
              <a:ea typeface="黑体" panose="02010609060101010101" pitchFamily="49" charset="-122"/>
            </a:endParaRPr>
          </a:p>
        </p:txBody>
      </p:sp>
      <p:sp>
        <p:nvSpPr>
          <p:cNvPr id="19" name="文本框 8"/>
          <p:cNvSpPr txBox="1">
            <a:spLocks noChangeArrowheads="1"/>
          </p:cNvSpPr>
          <p:nvPr/>
        </p:nvSpPr>
        <p:spPr bwMode="auto">
          <a:xfrm>
            <a:off x="4234071" y="1095909"/>
            <a:ext cx="131846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spcBef>
                <a:spcPct val="0"/>
              </a:spcBef>
              <a:buFontTx/>
              <a:buNone/>
            </a:pPr>
            <a:r>
              <a:rPr lang="zh-CN" altLang="en-US" sz="1800" b="1" dirty="0">
                <a:latin typeface="黑体" panose="02010609060101010101" pitchFamily="49" charset="-122"/>
                <a:ea typeface="黑体" panose="02010609060101010101" pitchFamily="49" charset="-122"/>
              </a:rPr>
              <a:t>手工业：</a:t>
            </a:r>
            <a:endParaRPr lang="zh-CN" altLang="en-US" sz="1800" b="1" dirty="0">
              <a:latin typeface="黑体" panose="02010609060101010101" pitchFamily="49" charset="-122"/>
              <a:ea typeface="黑体" panose="02010609060101010101" pitchFamily="49" charset="-122"/>
            </a:endParaRPr>
          </a:p>
        </p:txBody>
      </p:sp>
      <p:sp>
        <p:nvSpPr>
          <p:cNvPr id="20" name="TextBox 16"/>
          <p:cNvSpPr txBox="1">
            <a:spLocks noChangeArrowheads="1"/>
          </p:cNvSpPr>
          <p:nvPr/>
        </p:nvSpPr>
        <p:spPr bwMode="auto">
          <a:xfrm>
            <a:off x="5265830" y="716379"/>
            <a:ext cx="148891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spcBef>
                <a:spcPct val="0"/>
              </a:spcBef>
              <a:buFontTx/>
              <a:buNone/>
            </a:pPr>
            <a:r>
              <a:rPr lang="zh-CN" altLang="en-US" sz="1800" b="1" dirty="0">
                <a:latin typeface="黑体" panose="02010609060101010101" pitchFamily="49" charset="-122"/>
                <a:ea typeface="黑体" panose="02010609060101010101" pitchFamily="49" charset="-122"/>
              </a:rPr>
              <a:t>租地农场</a:t>
            </a:r>
            <a:endParaRPr lang="zh-CN" altLang="en-US" sz="1800" b="1" dirty="0">
              <a:latin typeface="黑体" panose="02010609060101010101" pitchFamily="49" charset="-122"/>
              <a:ea typeface="黑体" panose="02010609060101010101" pitchFamily="49" charset="-122"/>
            </a:endParaRPr>
          </a:p>
        </p:txBody>
      </p:sp>
      <p:sp>
        <p:nvSpPr>
          <p:cNvPr id="21" name="TextBox 18"/>
          <p:cNvSpPr txBox="1">
            <a:spLocks noChangeArrowheads="1"/>
          </p:cNvSpPr>
          <p:nvPr/>
        </p:nvSpPr>
        <p:spPr bwMode="auto">
          <a:xfrm>
            <a:off x="5275275" y="1095909"/>
            <a:ext cx="1383619"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spcBef>
                <a:spcPct val="0"/>
              </a:spcBef>
              <a:buFontTx/>
              <a:buNone/>
            </a:pPr>
            <a:r>
              <a:rPr lang="zh-CN" altLang="en-US" sz="1800" b="1" dirty="0">
                <a:latin typeface="黑体" panose="02010609060101010101" pitchFamily="49" charset="-122"/>
                <a:ea typeface="黑体" panose="02010609060101010101" pitchFamily="49" charset="-122"/>
              </a:rPr>
              <a:t>手工工场</a:t>
            </a:r>
            <a:endParaRPr lang="zh-CN" altLang="en-US" sz="1800" b="1" dirty="0">
              <a:latin typeface="黑体" panose="02010609060101010101" pitchFamily="49" charset="-122"/>
              <a:ea typeface="黑体" panose="02010609060101010101" pitchFamily="49" charset="-122"/>
            </a:endParaRPr>
          </a:p>
        </p:txBody>
      </p:sp>
      <p:sp>
        <p:nvSpPr>
          <p:cNvPr id="22" name="TextBox 19"/>
          <p:cNvSpPr txBox="1">
            <a:spLocks noChangeArrowheads="1"/>
          </p:cNvSpPr>
          <p:nvPr/>
        </p:nvSpPr>
        <p:spPr bwMode="auto">
          <a:xfrm>
            <a:off x="4060338" y="1494684"/>
            <a:ext cx="348474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spcBef>
                <a:spcPct val="0"/>
              </a:spcBef>
              <a:buFontTx/>
              <a:buNone/>
            </a:pPr>
            <a:r>
              <a:rPr lang="zh-CN" altLang="en-US" sz="1800" b="1" dirty="0">
                <a:latin typeface="黑体" panose="02010609060101010101" pitchFamily="49" charset="-122"/>
                <a:ea typeface="黑体" panose="02010609060101010101" pitchFamily="49" charset="-122"/>
              </a:rPr>
              <a:t>生产组织形式资本主义化</a:t>
            </a:r>
            <a:endParaRPr lang="zh-CN" altLang="en-US" sz="1800" b="1" dirty="0">
              <a:latin typeface="黑体" panose="02010609060101010101" pitchFamily="49" charset="-122"/>
              <a:ea typeface="黑体" panose="02010609060101010101" pitchFamily="49" charset="-122"/>
            </a:endParaRPr>
          </a:p>
        </p:txBody>
      </p:sp>
      <p:sp>
        <p:nvSpPr>
          <p:cNvPr id="23" name="TextBox 20"/>
          <p:cNvSpPr txBox="1">
            <a:spLocks noChangeArrowheads="1"/>
          </p:cNvSpPr>
          <p:nvPr/>
        </p:nvSpPr>
        <p:spPr bwMode="auto">
          <a:xfrm>
            <a:off x="4101669" y="3287647"/>
            <a:ext cx="3817234"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spcBef>
                <a:spcPct val="0"/>
              </a:spcBef>
              <a:buFontTx/>
              <a:buNone/>
            </a:pPr>
            <a:r>
              <a:rPr lang="zh-CN" altLang="en-US" sz="1800" b="1" dirty="0">
                <a:latin typeface="黑体" panose="02010609060101010101" pitchFamily="49" charset="-122"/>
                <a:ea typeface="黑体" panose="02010609060101010101" pitchFamily="49" charset="-122"/>
              </a:rPr>
              <a:t>富裕农民、骑士、乡绅（成为农村中富有生气的阶级力量）  </a:t>
            </a:r>
            <a:endParaRPr lang="zh-CN" altLang="en-US" sz="1800" b="1" dirty="0">
              <a:latin typeface="黑体" panose="02010609060101010101" pitchFamily="49" charset="-122"/>
              <a:ea typeface="黑体" panose="02010609060101010101" pitchFamily="49" charset="-122"/>
            </a:endParaRPr>
          </a:p>
        </p:txBody>
      </p:sp>
      <p:sp>
        <p:nvSpPr>
          <p:cNvPr id="24" name="TextBox 21"/>
          <p:cNvSpPr txBox="1">
            <a:spLocks noChangeArrowheads="1"/>
          </p:cNvSpPr>
          <p:nvPr/>
        </p:nvSpPr>
        <p:spPr bwMode="auto">
          <a:xfrm>
            <a:off x="4122426" y="4122211"/>
            <a:ext cx="3565897"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spcBef>
                <a:spcPct val="0"/>
              </a:spcBef>
              <a:buFontTx/>
              <a:buNone/>
            </a:pPr>
            <a:r>
              <a:rPr lang="zh-CN" altLang="en-US" sz="1800" b="1" dirty="0">
                <a:latin typeface="黑体" panose="02010609060101010101" pitchFamily="49" charset="-122"/>
                <a:ea typeface="黑体" panose="02010609060101010101" pitchFamily="49" charset="-122"/>
              </a:rPr>
              <a:t>市民阶层（富商巨贾成为强化王权所需要的政治力量）</a:t>
            </a:r>
            <a:endParaRPr lang="zh-CN" altLang="en-US" sz="1800" b="1" dirty="0">
              <a:latin typeface="黑体" panose="02010609060101010101" pitchFamily="49" charset="-122"/>
              <a:ea typeface="黑体" panose="02010609060101010101" pitchFamily="49" charset="-122"/>
            </a:endParaRPr>
          </a:p>
        </p:txBody>
      </p:sp>
      <p:sp>
        <p:nvSpPr>
          <p:cNvPr id="25" name="文本框 24"/>
          <p:cNvSpPr txBox="1"/>
          <p:nvPr/>
        </p:nvSpPr>
        <p:spPr>
          <a:xfrm>
            <a:off x="4070504" y="2057454"/>
            <a:ext cx="4569313" cy="923330"/>
          </a:xfrm>
          <a:prstGeom prst="rect">
            <a:avLst/>
          </a:prstGeom>
          <a:noFill/>
          <a:ln w="9525">
            <a:noFill/>
          </a:ln>
        </p:spPr>
        <p:txBody>
          <a:bodyPr wrap="square">
            <a:spAutoFit/>
          </a:bodyPr>
          <a:lstStyle/>
          <a:p>
            <a:pPr>
              <a:buFont typeface="Arial" panose="020B0604020202020204" pitchFamily="34" charset="0"/>
              <a:buNone/>
              <a:defRPr/>
            </a:pPr>
            <a:r>
              <a:rPr lang="zh-CN" altLang="en-US" b="1" dirty="0">
                <a:latin typeface="黑体" panose="02010609060101010101" pitchFamily="49" charset="-122"/>
                <a:ea typeface="黑体" panose="02010609060101010101" pitchFamily="49" charset="-122"/>
              </a:rPr>
              <a:t>土地关系的变化和手工业的发展，推动农业和手工业生产组织逐渐资本主义化，开始改变中世纪欧洲社会的整体面貌。</a:t>
            </a:r>
            <a:endParaRPr lang="zh-CN" altLang="en-US" b="1" dirty="0">
              <a:latin typeface="黑体" panose="02010609060101010101" pitchFamily="49" charset="-122"/>
              <a:ea typeface="黑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 name="文本框 100"/>
          <p:cNvSpPr txBox="1"/>
          <p:nvPr/>
        </p:nvSpPr>
        <p:spPr>
          <a:xfrm>
            <a:off x="1763688" y="1970415"/>
            <a:ext cx="5584825" cy="1871960"/>
          </a:xfrm>
          <a:prstGeom prst="rect">
            <a:avLst/>
          </a:prstGeom>
          <a:noFill/>
          <a:ln w="9525">
            <a:noFill/>
          </a:ln>
        </p:spPr>
        <p:txBody>
          <a:bodyPr>
            <a:noAutofit/>
          </a:bodyPr>
          <a:lstStyle/>
          <a:p>
            <a:pPr indent="-609600" algn="just">
              <a:lnSpc>
                <a:spcPct val="150000"/>
              </a:lnSpc>
              <a:extLst>
                <a:ext uri="{35155182-B16C-46BC-9424-99874614C6A1}">
                  <wpsdc:indentchars xmlns:wpsdc="http://www.wps.cn/officeDocument/2017/drawingmlCustomData" val="-200" checksum="3313634920"/>
                </a:ext>
              </a:extLst>
            </a:pPr>
            <a:r>
              <a:rPr lang="zh-CN" sz="2400" b="1" dirty="0" smtClean="0">
                <a:solidFill>
                  <a:schemeClr val="bg1"/>
                </a:solidFill>
                <a:latin typeface="黑体" panose="02010609060101010101" pitchFamily="49" charset="-122"/>
                <a:ea typeface="黑体" panose="02010609060101010101" pitchFamily="49" charset="-122"/>
                <a:cs typeface="黑体" panose="02010609060101010101" pitchFamily="49" charset="-122"/>
              </a:rPr>
              <a:t>1</a:t>
            </a:r>
            <a:r>
              <a:rPr lang="en-US" altLang="zh-CN" sz="2400" b="1" dirty="0" smtClean="0">
                <a:solidFill>
                  <a:schemeClr val="bg1"/>
                </a:solidFill>
                <a:latin typeface="黑体" panose="02010609060101010101" pitchFamily="49" charset="-122"/>
                <a:ea typeface="黑体" panose="02010609060101010101" pitchFamily="49" charset="-122"/>
                <a:cs typeface="黑体" panose="02010609060101010101" pitchFamily="49" charset="-122"/>
              </a:rPr>
              <a:t>.</a:t>
            </a:r>
            <a:r>
              <a:rPr lang="zh-CN" sz="2400" b="1" dirty="0" smtClean="0">
                <a:solidFill>
                  <a:schemeClr val="bg1"/>
                </a:solidFill>
                <a:latin typeface="黑体" panose="02010609060101010101" pitchFamily="49" charset="-122"/>
                <a:ea typeface="黑体" panose="02010609060101010101" pitchFamily="49" charset="-122"/>
                <a:cs typeface="黑体" panose="02010609060101010101" pitchFamily="49" charset="-122"/>
              </a:rPr>
              <a:t>基础型</a:t>
            </a:r>
            <a:r>
              <a:rPr lang="zh-CN" sz="2400" b="1" dirty="0">
                <a:solidFill>
                  <a:schemeClr val="bg1"/>
                </a:solidFill>
                <a:latin typeface="黑体" panose="02010609060101010101" pitchFamily="49" charset="-122"/>
                <a:ea typeface="黑体" panose="02010609060101010101" pitchFamily="49" charset="-122"/>
                <a:cs typeface="黑体" panose="02010609060101010101" pitchFamily="49" charset="-122"/>
              </a:rPr>
              <a:t>作业：完成课后</a:t>
            </a:r>
            <a:r>
              <a:rPr lang="zh-CN" altLang="en-US" sz="2400" b="1" dirty="0">
                <a:solidFill>
                  <a:schemeClr val="bg1"/>
                </a:solidFill>
                <a:latin typeface="黑体" panose="02010609060101010101" pitchFamily="49" charset="-122"/>
                <a:ea typeface="黑体" panose="02010609060101010101" pitchFamily="49" charset="-122"/>
                <a:cs typeface="黑体" panose="02010609060101010101" pitchFamily="49" charset="-122"/>
              </a:rPr>
              <a:t>活动</a:t>
            </a:r>
            <a:r>
              <a:rPr lang="zh-CN" sz="2400" b="1" dirty="0">
                <a:solidFill>
                  <a:schemeClr val="bg1"/>
                </a:solidFill>
                <a:latin typeface="黑体" panose="02010609060101010101" pitchFamily="49" charset="-122"/>
                <a:ea typeface="黑体" panose="02010609060101010101" pitchFamily="49" charset="-122"/>
                <a:cs typeface="黑体" panose="02010609060101010101" pitchFamily="49" charset="-122"/>
              </a:rPr>
              <a:t>，并</a:t>
            </a:r>
            <a:r>
              <a:rPr lang="zh-CN" sz="2400" b="1" dirty="0" smtClean="0">
                <a:solidFill>
                  <a:schemeClr val="bg1"/>
                </a:solidFill>
                <a:latin typeface="黑体" panose="02010609060101010101" pitchFamily="49" charset="-122"/>
                <a:ea typeface="黑体" panose="02010609060101010101" pitchFamily="49" charset="-122"/>
                <a:cs typeface="黑体" panose="02010609060101010101" pitchFamily="49" charset="-122"/>
              </a:rPr>
              <a:t>标明</a:t>
            </a:r>
            <a:r>
              <a:rPr lang="zh-CN" sz="2400" b="1" dirty="0">
                <a:solidFill>
                  <a:schemeClr val="bg1"/>
                </a:solidFill>
                <a:latin typeface="黑体" panose="02010609060101010101" pitchFamily="49" charset="-122"/>
                <a:ea typeface="黑体" panose="02010609060101010101" pitchFamily="49" charset="-122"/>
                <a:cs typeface="黑体" panose="02010609060101010101" pitchFamily="49" charset="-122"/>
              </a:rPr>
              <a:t>所考查知识点。</a:t>
            </a:r>
            <a:endParaRPr lang="zh-CN" sz="2400" b="1" dirty="0">
              <a:solidFill>
                <a:schemeClr val="bg1"/>
              </a:solidFill>
              <a:latin typeface="黑体" panose="02010609060101010101" pitchFamily="49" charset="-122"/>
              <a:ea typeface="黑体" panose="02010609060101010101" pitchFamily="49" charset="-122"/>
              <a:cs typeface="黑体" panose="02010609060101010101" pitchFamily="49" charset="-122"/>
            </a:endParaRPr>
          </a:p>
          <a:p>
            <a:pPr indent="-609600" algn="just">
              <a:lnSpc>
                <a:spcPct val="150000"/>
              </a:lnSpc>
              <a:extLst>
                <a:ext uri="{35155182-B16C-46BC-9424-99874614C6A1}">
                  <wpsdc:indentchars xmlns:wpsdc="http://www.wps.cn/officeDocument/2017/drawingmlCustomData" val="-200" checksum="3313634920"/>
                </a:ext>
              </a:extLst>
            </a:pPr>
            <a:r>
              <a:rPr lang="zh-CN" sz="2400" b="1" dirty="0" smtClean="0">
                <a:solidFill>
                  <a:schemeClr val="bg1"/>
                </a:solidFill>
                <a:latin typeface="黑体" panose="02010609060101010101" pitchFamily="49" charset="-122"/>
                <a:ea typeface="黑体" panose="02010609060101010101" pitchFamily="49" charset="-122"/>
                <a:cs typeface="黑体" panose="02010609060101010101" pitchFamily="49" charset="-122"/>
              </a:rPr>
              <a:t>2</a:t>
            </a:r>
            <a:r>
              <a:rPr lang="en-US" altLang="zh-CN" sz="2400" b="1" dirty="0" smtClean="0">
                <a:solidFill>
                  <a:schemeClr val="bg1"/>
                </a:solidFill>
                <a:latin typeface="黑体" panose="02010609060101010101" pitchFamily="49" charset="-122"/>
                <a:ea typeface="黑体" panose="02010609060101010101" pitchFamily="49" charset="-122"/>
                <a:cs typeface="黑体" panose="02010609060101010101" pitchFamily="49" charset="-122"/>
              </a:rPr>
              <a:t>.</a:t>
            </a:r>
            <a:r>
              <a:rPr lang="zh-CN" sz="2400" b="1" dirty="0" smtClean="0">
                <a:solidFill>
                  <a:schemeClr val="bg1"/>
                </a:solidFill>
                <a:latin typeface="黑体" panose="02010609060101010101" pitchFamily="49" charset="-122"/>
                <a:ea typeface="黑体" panose="02010609060101010101" pitchFamily="49" charset="-122"/>
                <a:cs typeface="黑体" panose="02010609060101010101" pitchFamily="49" charset="-122"/>
              </a:rPr>
              <a:t>发展</a:t>
            </a:r>
            <a:r>
              <a:rPr lang="zh-CN" sz="2400" b="1" dirty="0">
                <a:solidFill>
                  <a:schemeClr val="bg1"/>
                </a:solidFill>
                <a:latin typeface="黑体" panose="02010609060101010101" pitchFamily="49" charset="-122"/>
                <a:ea typeface="黑体" panose="02010609060101010101" pitchFamily="49" charset="-122"/>
                <a:cs typeface="黑体" panose="02010609060101010101" pitchFamily="49" charset="-122"/>
              </a:rPr>
              <a:t>型作业：完成课时练习</a:t>
            </a:r>
            <a:r>
              <a:rPr lang="zh-CN" altLang="en-US" sz="2400" b="1" dirty="0">
                <a:solidFill>
                  <a:schemeClr val="bg1"/>
                </a:solidFill>
                <a:latin typeface="黑体" panose="02010609060101010101" pitchFamily="49" charset="-122"/>
                <a:ea typeface="黑体" panose="02010609060101010101" pitchFamily="49" charset="-122"/>
                <a:cs typeface="黑体" panose="02010609060101010101" pitchFamily="49" charset="-122"/>
              </a:rPr>
              <a:t>。</a:t>
            </a:r>
            <a:endParaRPr lang="zh-CN" altLang="en-US" sz="2400" b="1" dirty="0">
              <a:solidFill>
                <a:schemeClr val="bg1"/>
              </a:solidFill>
              <a:latin typeface="黑体" panose="02010609060101010101" pitchFamily="49" charset="-122"/>
              <a:ea typeface="黑体" panose="02010609060101010101" pitchFamily="49" charset="-122"/>
              <a:cs typeface="黑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8" name="Text Box 2"/>
          <p:cNvSpPr txBox="1">
            <a:spLocks noChangeArrowheads="1"/>
          </p:cNvSpPr>
          <p:nvPr/>
        </p:nvSpPr>
        <p:spPr bwMode="auto">
          <a:xfrm>
            <a:off x="395536" y="1131590"/>
            <a:ext cx="8335804" cy="2169825"/>
          </a:xfrm>
          <a:prstGeom prst="rect">
            <a:avLst/>
          </a:prstGeom>
          <a:solidFill>
            <a:schemeClr val="bg1"/>
          </a:solidFill>
          <a:ln>
            <a:noFill/>
          </a:ln>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lnSpc>
                <a:spcPct val="150000"/>
              </a:lnSpc>
            </a:pPr>
            <a:r>
              <a:rPr lang="zh-CN" altLang="en-US" sz="4500" b="1" dirty="0">
                <a:solidFill>
                  <a:srgbClr val="FF0000"/>
                </a:solidFill>
                <a:latin typeface="黑体" panose="02010609060101010101" pitchFamily="49" charset="-122"/>
                <a:ea typeface="黑体" panose="02010609060101010101" pitchFamily="49" charset="-122"/>
              </a:rPr>
              <a:t>第13课  </a:t>
            </a:r>
            <a:endParaRPr lang="en-US" altLang="zh-CN" sz="4500" b="1" dirty="0">
              <a:solidFill>
                <a:srgbClr val="FF0000"/>
              </a:solidFill>
              <a:latin typeface="黑体" panose="02010609060101010101" pitchFamily="49" charset="-122"/>
              <a:ea typeface="黑体" panose="02010609060101010101" pitchFamily="49" charset="-122"/>
            </a:endParaRPr>
          </a:p>
          <a:p>
            <a:pPr algn="ctr" eaLnBrk="1" hangingPunct="1">
              <a:lnSpc>
                <a:spcPct val="150000"/>
              </a:lnSpc>
            </a:pPr>
            <a:r>
              <a:rPr lang="zh-CN" altLang="en-US" sz="4500" b="1" dirty="0">
                <a:solidFill>
                  <a:srgbClr val="FF0000"/>
                </a:solidFill>
                <a:latin typeface="黑体" panose="02010609060101010101" pitchFamily="49" charset="-122"/>
                <a:ea typeface="黑体" panose="02010609060101010101" pitchFamily="49" charset="-122"/>
              </a:rPr>
              <a:t>西欧经济和社会的</a:t>
            </a:r>
            <a:r>
              <a:rPr lang="zh-CN" altLang="en-US" sz="4500" b="1" dirty="0" smtClean="0">
                <a:solidFill>
                  <a:srgbClr val="FF0000"/>
                </a:solidFill>
                <a:latin typeface="黑体" panose="02010609060101010101" pitchFamily="49" charset="-122"/>
                <a:ea typeface="黑体" panose="02010609060101010101" pitchFamily="49" charset="-122"/>
              </a:rPr>
              <a:t>发展</a:t>
            </a:r>
            <a:endParaRPr lang="zh-CN" altLang="en-US" sz="4500" b="1" dirty="0">
              <a:solidFill>
                <a:srgbClr val="FF0000"/>
              </a:solidFill>
              <a:latin typeface="黑体" panose="02010609060101010101" pitchFamily="49" charset="-122"/>
              <a:ea typeface="黑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副标题 4"/>
          <p:cNvSpPr>
            <a:spLocks noGrp="1"/>
          </p:cNvSpPr>
          <p:nvPr>
            <p:custDataLst>
              <p:tags r:id="rId1"/>
            </p:custDataLst>
          </p:nvPr>
        </p:nvSpPr>
        <p:spPr>
          <a:xfrm>
            <a:off x="611560" y="858854"/>
            <a:ext cx="7920880" cy="3801127"/>
          </a:xfrm>
          <a:prstGeom prst="rect">
            <a:avLst/>
          </a:prstGeom>
          <a:ln>
            <a:noFill/>
          </a:ln>
        </p:spPr>
        <p:style>
          <a:lnRef idx="2">
            <a:schemeClr val="accent5"/>
          </a:lnRef>
          <a:fillRef idx="0">
            <a:srgbClr val="FFFFFF"/>
          </a:fillRef>
          <a:effectRef idx="0">
            <a:srgbClr val="FFFFFF"/>
          </a:effectRef>
          <a:fontRef idx="minor">
            <a:schemeClr val="dk1"/>
          </a:fontRef>
        </p:style>
        <p:txBody>
          <a:bodyPr vert="horz" lIns="90000" tIns="46800" rIns="90000" bIns="46800" anchor="t" anchorCtr="0">
            <a:noAutofit/>
          </a:bodyPr>
          <a:lstStyle>
            <a:lvl1pPr marL="128905" indent="-128905" algn="l" defTabSz="514350" rtl="0" eaLnBrk="1" fontAlgn="auto" latinLnBrk="0" hangingPunct="1">
              <a:lnSpc>
                <a:spcPct val="130000"/>
              </a:lnSpc>
              <a:spcBef>
                <a:spcPts val="0"/>
              </a:spcBef>
              <a:spcAft>
                <a:spcPts val="1000"/>
              </a:spcAft>
              <a:buFont typeface="Arial" panose="020B0604020202020204" pitchFamily="34" charset="0"/>
              <a:buChar char="●"/>
              <a:defRPr sz="1015" u="none" strike="noStrike" kern="1200" cap="none" spc="150" normalizeH="0" baseline="0">
                <a:solidFill>
                  <a:schemeClr val="tx1">
                    <a:lumMod val="65000"/>
                    <a:lumOff val="35000"/>
                  </a:schemeClr>
                </a:solidFill>
                <a:uFillTx/>
                <a:latin typeface="+mn-lt"/>
                <a:ea typeface="+mn-ea"/>
                <a:cs typeface="+mn-cs"/>
              </a:defRPr>
            </a:lvl1pPr>
            <a:lvl2pPr marL="386080" indent="-128905" algn="l" defTabSz="514350" rtl="0" eaLnBrk="1" fontAlgn="auto" latinLnBrk="0" hangingPunct="1">
              <a:lnSpc>
                <a:spcPct val="120000"/>
              </a:lnSpc>
              <a:spcBef>
                <a:spcPts val="0"/>
              </a:spcBef>
              <a:spcAft>
                <a:spcPts val="600"/>
              </a:spcAft>
              <a:buFont typeface="Arial" panose="020B0604020202020204" pitchFamily="34" charset="0"/>
              <a:buChar char="●"/>
              <a:tabLst>
                <a:tab pos="906145" algn="l"/>
                <a:tab pos="906145" algn="l"/>
                <a:tab pos="906145" algn="l"/>
                <a:tab pos="906145" algn="l"/>
              </a:tabLst>
              <a:defRPr sz="900" u="none" strike="noStrike" kern="1200" cap="none" spc="150" normalizeH="0" baseline="0">
                <a:solidFill>
                  <a:schemeClr val="tx1">
                    <a:lumMod val="65000"/>
                    <a:lumOff val="35000"/>
                  </a:schemeClr>
                </a:solidFill>
                <a:uFillTx/>
                <a:latin typeface="+mn-lt"/>
                <a:ea typeface="+mn-ea"/>
                <a:cs typeface="+mn-cs"/>
              </a:defRPr>
            </a:lvl2pPr>
            <a:lvl3pPr marL="643255" indent="-128905" algn="l" defTabSz="514350" rtl="0" eaLnBrk="1" fontAlgn="auto" latinLnBrk="0" hangingPunct="1">
              <a:lnSpc>
                <a:spcPct val="120000"/>
              </a:lnSpc>
              <a:spcBef>
                <a:spcPts val="0"/>
              </a:spcBef>
              <a:spcAft>
                <a:spcPts val="600"/>
              </a:spcAft>
              <a:buFont typeface="Arial" panose="020B0604020202020204" pitchFamily="34" charset="0"/>
              <a:buChar char="●"/>
              <a:defRPr sz="900" u="none" strike="noStrike" kern="1200" cap="none" spc="150" normalizeH="0" baseline="0">
                <a:solidFill>
                  <a:schemeClr val="tx1">
                    <a:lumMod val="65000"/>
                    <a:lumOff val="35000"/>
                  </a:schemeClr>
                </a:solidFill>
                <a:uFillTx/>
                <a:latin typeface="+mn-lt"/>
                <a:ea typeface="+mn-ea"/>
                <a:cs typeface="+mn-cs"/>
              </a:defRPr>
            </a:lvl3pPr>
            <a:lvl4pPr marL="900430" indent="-128905" algn="l" defTabSz="514350" rtl="0" eaLnBrk="1" fontAlgn="auto" latinLnBrk="0" hangingPunct="1">
              <a:lnSpc>
                <a:spcPct val="120000"/>
              </a:lnSpc>
              <a:spcBef>
                <a:spcPts val="0"/>
              </a:spcBef>
              <a:spcAft>
                <a:spcPts val="300"/>
              </a:spcAft>
              <a:buFont typeface="Wingdings" panose="05000000000000000000" charset="0"/>
              <a:buChar char=""/>
              <a:defRPr sz="790" u="none" strike="noStrike" kern="1200" cap="none" spc="150" normalizeH="0" baseline="0">
                <a:solidFill>
                  <a:schemeClr val="tx1">
                    <a:lumMod val="65000"/>
                    <a:lumOff val="35000"/>
                  </a:schemeClr>
                </a:solidFill>
                <a:uFillTx/>
                <a:latin typeface="+mn-lt"/>
                <a:ea typeface="+mn-ea"/>
                <a:cs typeface="+mn-cs"/>
              </a:defRPr>
            </a:lvl4pPr>
            <a:lvl5pPr marL="1157605" indent="-128905" algn="l" defTabSz="514350" rtl="0" eaLnBrk="1" fontAlgn="auto" latinLnBrk="0" hangingPunct="1">
              <a:lnSpc>
                <a:spcPct val="120000"/>
              </a:lnSpc>
              <a:spcBef>
                <a:spcPts val="0"/>
              </a:spcBef>
              <a:spcAft>
                <a:spcPts val="300"/>
              </a:spcAft>
              <a:buFont typeface="Arial" panose="020B0604020202020204" pitchFamily="34" charset="0"/>
              <a:buChar char="•"/>
              <a:defRPr sz="790" u="none" strike="noStrike" kern="1200" cap="none" spc="150" normalizeH="0" baseline="0">
                <a:solidFill>
                  <a:schemeClr val="tx1">
                    <a:lumMod val="65000"/>
                    <a:lumOff val="35000"/>
                  </a:schemeClr>
                </a:solidFill>
                <a:uFillTx/>
                <a:latin typeface="+mn-lt"/>
                <a:ea typeface="+mn-ea"/>
                <a:cs typeface="+mn-cs"/>
              </a:defRPr>
            </a:lvl5pPr>
            <a:lvl6pPr marL="1415415" indent="-128905" algn="l" defTabSz="514350" rtl="0" eaLnBrk="1" latinLnBrk="0" hangingPunct="1">
              <a:lnSpc>
                <a:spcPct val="90000"/>
              </a:lnSpc>
              <a:spcBef>
                <a:spcPts val="280"/>
              </a:spcBef>
              <a:buFont typeface="Arial" panose="020B0604020202020204" pitchFamily="34" charset="0"/>
              <a:buChar char="•"/>
              <a:defRPr sz="1015" kern="1200">
                <a:solidFill>
                  <a:schemeClr val="tx1"/>
                </a:solidFill>
                <a:latin typeface="+mn-lt"/>
                <a:ea typeface="+mn-ea"/>
                <a:cs typeface="+mn-cs"/>
              </a:defRPr>
            </a:lvl6pPr>
            <a:lvl7pPr marL="1672590" indent="-128905" algn="l" defTabSz="514350" rtl="0" eaLnBrk="1" latinLnBrk="0" hangingPunct="1">
              <a:lnSpc>
                <a:spcPct val="90000"/>
              </a:lnSpc>
              <a:spcBef>
                <a:spcPts val="280"/>
              </a:spcBef>
              <a:buFont typeface="Arial" panose="020B0604020202020204" pitchFamily="34" charset="0"/>
              <a:buChar char="•"/>
              <a:defRPr sz="1015" kern="1200">
                <a:solidFill>
                  <a:schemeClr val="tx1"/>
                </a:solidFill>
                <a:latin typeface="+mn-lt"/>
                <a:ea typeface="+mn-ea"/>
                <a:cs typeface="+mn-cs"/>
              </a:defRPr>
            </a:lvl7pPr>
            <a:lvl8pPr marL="1929765" indent="-128905" algn="l" defTabSz="514350" rtl="0" eaLnBrk="1" latinLnBrk="0" hangingPunct="1">
              <a:lnSpc>
                <a:spcPct val="90000"/>
              </a:lnSpc>
              <a:spcBef>
                <a:spcPts val="280"/>
              </a:spcBef>
              <a:buFont typeface="Arial" panose="020B0604020202020204" pitchFamily="34" charset="0"/>
              <a:buChar char="•"/>
              <a:defRPr sz="1015" kern="1200">
                <a:solidFill>
                  <a:schemeClr val="tx1"/>
                </a:solidFill>
                <a:latin typeface="+mn-lt"/>
                <a:ea typeface="+mn-ea"/>
                <a:cs typeface="+mn-cs"/>
              </a:defRPr>
            </a:lvl8pPr>
            <a:lvl9pPr marL="2186940" indent="-128905" algn="l" defTabSz="514350" rtl="0" eaLnBrk="1" latinLnBrk="0" hangingPunct="1">
              <a:lnSpc>
                <a:spcPct val="90000"/>
              </a:lnSpc>
              <a:spcBef>
                <a:spcPts val="280"/>
              </a:spcBef>
              <a:buFont typeface="Arial" panose="020B0604020202020204" pitchFamily="34" charset="0"/>
              <a:buChar char="•"/>
              <a:defRPr sz="1015" kern="1200">
                <a:solidFill>
                  <a:schemeClr val="tx1"/>
                </a:solidFill>
                <a:latin typeface="+mn-lt"/>
                <a:ea typeface="+mn-ea"/>
                <a:cs typeface="+mn-cs"/>
              </a:defRPr>
            </a:lvl9pPr>
          </a:lstStyle>
          <a:p>
            <a:pPr marL="0" indent="0">
              <a:lnSpc>
                <a:spcPct val="150000"/>
              </a:lnSpc>
              <a:spcAft>
                <a:spcPts val="0"/>
              </a:spcAft>
              <a:buNone/>
            </a:pPr>
            <a:r>
              <a:rPr lang="en-US" altLang="zh-CN" sz="2000" b="1" dirty="0">
                <a:solidFill>
                  <a:schemeClr val="tx1"/>
                </a:solidFill>
                <a:latin typeface="黑体" panose="02010609060101010101" pitchFamily="49" charset="-122"/>
                <a:ea typeface="黑体" panose="02010609060101010101" pitchFamily="49" charset="-122"/>
                <a:cs typeface="楷体" panose="02010609060101010101" pitchFamily="49" charset="-122"/>
                <a:sym typeface="Arial" panose="020B0604020202020204" pitchFamily="34" charset="0"/>
              </a:rPr>
              <a:t>1.</a:t>
            </a:r>
            <a:r>
              <a:rPr lang="zh-CN" altLang="en-US" sz="2000" b="1" dirty="0">
                <a:solidFill>
                  <a:schemeClr val="tx1"/>
                </a:solidFill>
                <a:latin typeface="黑体" panose="02010609060101010101" pitchFamily="49" charset="-122"/>
                <a:ea typeface="黑体" panose="02010609060101010101" pitchFamily="49" charset="-122"/>
                <a:cs typeface="楷体" panose="02010609060101010101" pitchFamily="49" charset="-122"/>
                <a:sym typeface="Arial" panose="020B0604020202020204" pitchFamily="34" charset="0"/>
              </a:rPr>
              <a:t>了解中世纪晚期农村垦殖运动的发展，认识欧洲中世纪晚期在农业和手工业领域出现的新变化，能够概括出租地农场和手工工场的特点，培养学生唯物史观的学科素养。</a:t>
            </a:r>
            <a:endParaRPr lang="zh-CN" altLang="en-US" sz="2000" b="1" dirty="0">
              <a:solidFill>
                <a:schemeClr val="tx1"/>
              </a:solidFill>
              <a:latin typeface="黑体" panose="02010609060101010101" pitchFamily="49" charset="-122"/>
              <a:ea typeface="黑体" panose="02010609060101010101" pitchFamily="49" charset="-122"/>
              <a:cs typeface="楷体" panose="02010609060101010101" pitchFamily="49" charset="-122"/>
              <a:sym typeface="Arial" panose="020B0604020202020204" pitchFamily="34" charset="0"/>
            </a:endParaRPr>
          </a:p>
          <a:p>
            <a:pPr marL="0" indent="0">
              <a:lnSpc>
                <a:spcPct val="150000"/>
              </a:lnSpc>
              <a:spcAft>
                <a:spcPts val="0"/>
              </a:spcAft>
              <a:buNone/>
            </a:pPr>
            <a:r>
              <a:rPr lang="en-US" altLang="zh-CN" sz="2000" b="1" dirty="0">
                <a:solidFill>
                  <a:schemeClr val="tx1"/>
                </a:solidFill>
                <a:latin typeface="黑体" panose="02010609060101010101" pitchFamily="49" charset="-122"/>
                <a:ea typeface="黑体" panose="02010609060101010101" pitchFamily="49" charset="-122"/>
                <a:cs typeface="楷体" panose="02010609060101010101" pitchFamily="49" charset="-122"/>
                <a:sym typeface="Arial" panose="020B0604020202020204" pitchFamily="34" charset="0"/>
              </a:rPr>
              <a:t>2.</a:t>
            </a:r>
            <a:r>
              <a:rPr lang="zh-CN" altLang="en-US" sz="2000" b="1" dirty="0">
                <a:solidFill>
                  <a:schemeClr val="tx1"/>
                </a:solidFill>
                <a:latin typeface="黑体" panose="02010609060101010101" pitchFamily="49" charset="-122"/>
                <a:ea typeface="黑体" panose="02010609060101010101" pitchFamily="49" charset="-122"/>
                <a:cs typeface="楷体" panose="02010609060101010101" pitchFamily="49" charset="-122"/>
                <a:sym typeface="Arial" panose="020B0604020202020204" pitchFamily="34" charset="0"/>
              </a:rPr>
              <a:t>通过土地关系的变化和手工业的发展，能够分析和总结西欧早期资本主义萌芽的特点和意义，培养学生历史解释和史料实证。</a:t>
            </a:r>
            <a:endParaRPr lang="zh-CN" altLang="en-US" sz="2000" b="1" dirty="0">
              <a:solidFill>
                <a:schemeClr val="tx1"/>
              </a:solidFill>
              <a:latin typeface="黑体" panose="02010609060101010101" pitchFamily="49" charset="-122"/>
              <a:ea typeface="黑体" panose="02010609060101010101" pitchFamily="49" charset="-122"/>
              <a:cs typeface="楷体" panose="02010609060101010101" pitchFamily="49" charset="-122"/>
              <a:sym typeface="Arial" panose="020B0604020202020204" pitchFamily="34" charset="0"/>
            </a:endParaRPr>
          </a:p>
          <a:p>
            <a:pPr marL="0" indent="0">
              <a:lnSpc>
                <a:spcPct val="150000"/>
              </a:lnSpc>
              <a:spcAft>
                <a:spcPts val="0"/>
              </a:spcAft>
              <a:buNone/>
            </a:pPr>
            <a:r>
              <a:rPr lang="en-US" altLang="zh-CN" sz="2000" b="1" dirty="0">
                <a:solidFill>
                  <a:schemeClr val="tx1"/>
                </a:solidFill>
                <a:latin typeface="黑体" panose="02010609060101010101" pitchFamily="49" charset="-122"/>
                <a:ea typeface="黑体" panose="02010609060101010101" pitchFamily="49" charset="-122"/>
                <a:cs typeface="楷体" panose="02010609060101010101" pitchFamily="49" charset="-122"/>
                <a:sym typeface="Arial" panose="020B0604020202020204" pitchFamily="34" charset="0"/>
              </a:rPr>
              <a:t>3.</a:t>
            </a:r>
            <a:r>
              <a:rPr lang="zh-CN" altLang="en-US" sz="2000" b="1" dirty="0">
                <a:solidFill>
                  <a:schemeClr val="tx1"/>
                </a:solidFill>
                <a:latin typeface="黑体" panose="02010609060101010101" pitchFamily="49" charset="-122"/>
                <a:ea typeface="黑体" panose="02010609060101010101" pitchFamily="49" charset="-122"/>
                <a:cs typeface="楷体" panose="02010609060101010101" pitchFamily="49" charset="-122"/>
                <a:sym typeface="Arial" panose="020B0604020202020204" pitchFamily="34" charset="0"/>
              </a:rPr>
              <a:t>理解中世纪富裕农民和市民阶层的出现及其意义，认识欧洲经济和社会的发展为向近代社会过渡奠定了基础，培养学生唯物史观的学科素养。</a:t>
            </a:r>
            <a:endParaRPr lang="zh-CN" altLang="en-US" sz="2000" b="1" dirty="0">
              <a:solidFill>
                <a:schemeClr val="tx1"/>
              </a:solidFill>
              <a:latin typeface="黑体" panose="02010609060101010101" pitchFamily="49" charset="-122"/>
              <a:ea typeface="黑体" panose="02010609060101010101" pitchFamily="49" charset="-122"/>
              <a:cs typeface="楷体" panose="02010609060101010101" pitchFamily="49" charset="-122"/>
              <a:sym typeface="Arial" panose="020B0604020202020204" pitchFamily="34" charset="0"/>
            </a:endParaRPr>
          </a:p>
          <a:p>
            <a:pPr marL="0" indent="0" algn="l">
              <a:lnSpc>
                <a:spcPct val="150000"/>
              </a:lnSpc>
              <a:buNone/>
            </a:pPr>
            <a:endParaRPr lang="zh-CN" altLang="en-US" sz="2400" b="1" dirty="0">
              <a:solidFill>
                <a:schemeClr val="tx1"/>
              </a:solidFill>
              <a:latin typeface="黑体" panose="02010609060101010101" pitchFamily="49" charset="-122"/>
              <a:ea typeface="黑体" panose="02010609060101010101" pitchFamily="49" charset="-122"/>
              <a:cs typeface="楷体" panose="02010609060101010101" pitchFamily="49" charset="-122"/>
              <a:sym typeface="Arial" panose="020B0604020202020204" pitchFamily="34" charset="0"/>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657401" y="1556893"/>
            <a:ext cx="7632848" cy="2308324"/>
          </a:xfrm>
          <a:prstGeom prst="rect">
            <a:avLst/>
          </a:prstGeom>
          <a:noFill/>
        </p:spPr>
        <p:txBody>
          <a:bodyPr wrap="square">
            <a:spAutoFit/>
          </a:bodyPr>
          <a:lstStyle/>
          <a:p>
            <a:pPr algn="just">
              <a:lnSpc>
                <a:spcPct val="200000"/>
              </a:lnSpc>
            </a:pPr>
            <a:r>
              <a:rPr lang="en-US" altLang="zh-CN" sz="2400" b="1" kern="0" spc="30" dirty="0">
                <a:effectLst/>
                <a:latin typeface="黑体" panose="02010609060101010101" pitchFamily="49" charset="-122"/>
                <a:ea typeface="黑体" panose="02010609060101010101" pitchFamily="49" charset="-122"/>
                <a:cs typeface="Times New Roman" panose="02020603050405020304" pitchFamily="18" charset="0"/>
              </a:rPr>
              <a:t>    </a:t>
            </a:r>
            <a:r>
              <a:rPr lang="zh-CN" altLang="zh-CN" sz="2400" b="1" kern="0" spc="30" dirty="0">
                <a:effectLst/>
                <a:latin typeface="黑体" panose="02010609060101010101" pitchFamily="49" charset="-122"/>
                <a:ea typeface="黑体" panose="02010609060101010101" pitchFamily="49" charset="-122"/>
                <a:cs typeface="Times New Roman" panose="02020603050405020304" pitchFamily="18" charset="0"/>
              </a:rPr>
              <a:t>中世纪晚期，欧洲社会正处于一个转型期，原来的封君封臣制度和庄园制度都发生了重大的变化。这些变化表现在哪些方面？对欧洲以后的发展有什么影响呢？</a:t>
            </a:r>
            <a:endParaRPr lang="zh-CN" altLang="zh-CN" sz="2400" b="1" kern="100" dirty="0">
              <a:effectLst/>
              <a:latin typeface="黑体" panose="02010609060101010101" pitchFamily="49" charset="-122"/>
              <a:ea typeface="黑体" panose="02010609060101010101" pitchFamily="49" charset="-122"/>
              <a:cs typeface="Times New Roman" panose="02020603050405020304" pitchFamily="18" charset="0"/>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1187624" y="1852899"/>
            <a:ext cx="6984776" cy="1200329"/>
          </a:xfrm>
          <a:prstGeom prst="rect">
            <a:avLst/>
          </a:prstGeom>
          <a:noFill/>
        </p:spPr>
        <p:txBody>
          <a:bodyPr wrap="square">
            <a:spAutoFit/>
          </a:bodyPr>
          <a:lstStyle/>
          <a:p>
            <a:pPr algn="just">
              <a:lnSpc>
                <a:spcPct val="150000"/>
              </a:lnSpc>
            </a:pPr>
            <a:r>
              <a:rPr lang="zh-CN" altLang="zh-CN" sz="2400" b="1" dirty="0">
                <a:effectLst/>
                <a:latin typeface="黑体" panose="02010609060101010101" pitchFamily="49" charset="-122"/>
                <a:ea typeface="黑体" panose="02010609060101010101" pitchFamily="49" charset="-122"/>
                <a:cs typeface="楷体_GB2312"/>
              </a:rPr>
              <a:t>阅读教材</a:t>
            </a:r>
            <a:r>
              <a:rPr lang="en-US" altLang="zh-CN" sz="2400" b="1" dirty="0">
                <a:effectLst/>
                <a:latin typeface="黑体" panose="02010609060101010101" pitchFamily="49" charset="-122"/>
                <a:ea typeface="黑体" panose="02010609060101010101" pitchFamily="49" charset="-122"/>
                <a:cs typeface="楷体_GB2312"/>
              </a:rPr>
              <a:t>P60</a:t>
            </a:r>
            <a:r>
              <a:rPr lang="zh-CN" altLang="zh-CN" sz="2400" b="1" dirty="0">
                <a:effectLst/>
                <a:latin typeface="黑体" panose="02010609060101010101" pitchFamily="49" charset="-122"/>
                <a:ea typeface="黑体" panose="02010609060101010101" pitchFamily="49" charset="-122"/>
                <a:cs typeface="楷体_GB2312"/>
              </a:rPr>
              <a:t>第一、二、三段，归纳</a:t>
            </a:r>
            <a:r>
              <a:rPr lang="en-US" altLang="zh-CN" sz="2400" b="1" dirty="0">
                <a:effectLst/>
                <a:latin typeface="黑体" panose="02010609060101010101" pitchFamily="49" charset="-122"/>
                <a:ea typeface="黑体" panose="02010609060101010101" pitchFamily="49" charset="-122"/>
                <a:cs typeface="楷体_GB2312"/>
              </a:rPr>
              <a:t>11</a:t>
            </a:r>
            <a:r>
              <a:rPr lang="zh-CN" altLang="zh-CN" sz="2400" b="1" dirty="0">
                <a:effectLst/>
                <a:latin typeface="黑体" panose="02010609060101010101" pitchFamily="49" charset="-122"/>
                <a:ea typeface="黑体" panose="02010609060101010101" pitchFamily="49" charset="-122"/>
                <a:cs typeface="楷体_GB2312"/>
              </a:rPr>
              <a:t>世纪后欧洲农村出现哪些新变化？</a:t>
            </a:r>
            <a:endParaRPr lang="zh-CN" altLang="en-US" sz="2400" b="1" dirty="0">
              <a:latin typeface="黑体" panose="02010609060101010101" pitchFamily="49" charset="-122"/>
              <a:ea typeface="黑体" panose="02010609060101010101" pitchFamily="49" charset="-122"/>
            </a:endParaRPr>
          </a:p>
        </p:txBody>
      </p:sp>
      <p:sp>
        <p:nvSpPr>
          <p:cNvPr id="5" name="文本框 4"/>
          <p:cNvSpPr txBox="1"/>
          <p:nvPr/>
        </p:nvSpPr>
        <p:spPr>
          <a:xfrm>
            <a:off x="1007604" y="2931790"/>
            <a:ext cx="5832648" cy="1754326"/>
          </a:xfrm>
          <a:prstGeom prst="rect">
            <a:avLst/>
          </a:prstGeom>
          <a:noFill/>
        </p:spPr>
        <p:txBody>
          <a:bodyPr wrap="square">
            <a:spAutoFit/>
          </a:bodyPr>
          <a:lstStyle/>
          <a:p>
            <a:pPr>
              <a:lnSpc>
                <a:spcPct val="150000"/>
              </a:lnSpc>
            </a:pPr>
            <a:r>
              <a:rPr lang="zh-CN" altLang="zh-CN" sz="2400" b="1" dirty="0">
                <a:effectLst/>
                <a:latin typeface="黑体" panose="02010609060101010101" pitchFamily="49" charset="-122"/>
                <a:ea typeface="黑体" panose="02010609060101010101" pitchFamily="49" charset="-122"/>
                <a:cs typeface="楷体_GB2312"/>
              </a:rPr>
              <a:t>（</a:t>
            </a:r>
            <a:r>
              <a:rPr lang="en-US" altLang="zh-CN" sz="2400" b="1" dirty="0">
                <a:effectLst/>
                <a:latin typeface="黑体" panose="02010609060101010101" pitchFamily="49" charset="-122"/>
                <a:ea typeface="黑体" panose="02010609060101010101" pitchFamily="49" charset="-122"/>
                <a:cs typeface="楷体_GB2312"/>
              </a:rPr>
              <a:t>1</a:t>
            </a:r>
            <a:r>
              <a:rPr lang="zh-CN" altLang="zh-CN" sz="2400" b="1" dirty="0">
                <a:effectLst/>
                <a:latin typeface="黑体" panose="02010609060101010101" pitchFamily="49" charset="-122"/>
                <a:ea typeface="黑体" panose="02010609060101010101" pitchFamily="49" charset="-122"/>
                <a:cs typeface="楷体_GB2312"/>
              </a:rPr>
              <a:t>）农村土地的变化</a:t>
            </a:r>
            <a:r>
              <a:rPr lang="en-US" altLang="zh-CN" sz="2400" b="1" dirty="0">
                <a:effectLst/>
                <a:latin typeface="黑体" panose="02010609060101010101" pitchFamily="49" charset="-122"/>
                <a:ea typeface="黑体" panose="02010609060101010101" pitchFamily="49" charset="-122"/>
                <a:cs typeface="楷体_GB2312"/>
              </a:rPr>
              <a:t>:</a:t>
            </a:r>
            <a:r>
              <a:rPr lang="zh-CN" altLang="en-US" sz="2400" b="1" dirty="0">
                <a:effectLst/>
                <a:latin typeface="黑体" panose="02010609060101010101" pitchFamily="49" charset="-122"/>
                <a:ea typeface="黑体" panose="02010609060101010101" pitchFamily="49" charset="-122"/>
                <a:cs typeface="楷体_GB2312"/>
              </a:rPr>
              <a:t>出现垦殖运动。</a:t>
            </a:r>
            <a:endParaRPr lang="en-US" altLang="zh-CN" sz="2400" b="1" dirty="0">
              <a:effectLst/>
              <a:latin typeface="黑体" panose="02010609060101010101" pitchFamily="49" charset="-122"/>
              <a:ea typeface="黑体" panose="02010609060101010101" pitchFamily="49" charset="-122"/>
              <a:cs typeface="楷体_GB2312"/>
            </a:endParaRPr>
          </a:p>
          <a:p>
            <a:pPr>
              <a:lnSpc>
                <a:spcPct val="150000"/>
              </a:lnSpc>
            </a:pPr>
            <a:r>
              <a:rPr lang="zh-CN" altLang="zh-CN" sz="2400" b="1" dirty="0">
                <a:effectLst/>
                <a:latin typeface="黑体" panose="02010609060101010101" pitchFamily="49" charset="-122"/>
                <a:ea typeface="黑体" panose="02010609060101010101" pitchFamily="49" charset="-122"/>
                <a:cs typeface="楷体_GB2312"/>
              </a:rPr>
              <a:t>（</a:t>
            </a:r>
            <a:r>
              <a:rPr lang="en-US" altLang="zh-CN" sz="2400" b="1" dirty="0">
                <a:effectLst/>
                <a:latin typeface="黑体" panose="02010609060101010101" pitchFamily="49" charset="-122"/>
                <a:ea typeface="黑体" panose="02010609060101010101" pitchFamily="49" charset="-122"/>
                <a:cs typeface="楷体_GB2312"/>
              </a:rPr>
              <a:t>2</a:t>
            </a:r>
            <a:r>
              <a:rPr lang="zh-CN" altLang="zh-CN" sz="2400" b="1" dirty="0">
                <a:effectLst/>
                <a:latin typeface="黑体" panose="02010609060101010101" pitchFamily="49" charset="-122"/>
                <a:ea typeface="黑体" panose="02010609060101010101" pitchFamily="49" charset="-122"/>
                <a:cs typeface="楷体_GB2312"/>
              </a:rPr>
              <a:t>）农奴和领主关系的变化。</a:t>
            </a:r>
            <a:endParaRPr lang="en-US" altLang="zh-CN" sz="2400" b="1" dirty="0">
              <a:effectLst/>
              <a:latin typeface="黑体" panose="02010609060101010101" pitchFamily="49" charset="-122"/>
              <a:ea typeface="黑体" panose="02010609060101010101" pitchFamily="49" charset="-122"/>
              <a:cs typeface="楷体_GB2312"/>
            </a:endParaRPr>
          </a:p>
          <a:p>
            <a:pPr>
              <a:lnSpc>
                <a:spcPct val="150000"/>
              </a:lnSpc>
            </a:pPr>
            <a:r>
              <a:rPr lang="zh-CN" altLang="zh-CN" sz="2400" b="1" dirty="0">
                <a:effectLst/>
                <a:latin typeface="黑体" panose="02010609060101010101" pitchFamily="49" charset="-122"/>
                <a:ea typeface="黑体" panose="02010609060101010101" pitchFamily="49" charset="-122"/>
                <a:cs typeface="楷体_GB2312"/>
              </a:rPr>
              <a:t>（</a:t>
            </a:r>
            <a:r>
              <a:rPr lang="en-US" altLang="zh-CN" sz="2400" b="1" dirty="0">
                <a:effectLst/>
                <a:latin typeface="黑体" panose="02010609060101010101" pitchFamily="49" charset="-122"/>
                <a:ea typeface="黑体" panose="02010609060101010101" pitchFamily="49" charset="-122"/>
                <a:cs typeface="楷体_GB2312"/>
              </a:rPr>
              <a:t>3</a:t>
            </a:r>
            <a:r>
              <a:rPr lang="zh-CN" altLang="zh-CN" sz="2400" b="1" dirty="0">
                <a:effectLst/>
                <a:latin typeface="黑体" panose="02010609060101010101" pitchFamily="49" charset="-122"/>
                <a:ea typeface="黑体" panose="02010609060101010101" pitchFamily="49" charset="-122"/>
                <a:cs typeface="楷体_GB2312"/>
              </a:rPr>
              <a:t>）租地农场的出现</a:t>
            </a:r>
            <a:endParaRPr lang="zh-CN" altLang="en-US" sz="2400" b="1" dirty="0">
              <a:latin typeface="黑体" panose="02010609060101010101" pitchFamily="49" charset="-122"/>
              <a:ea typeface="黑体" panose="02010609060101010101" pitchFamily="49" charset="-122"/>
            </a:endParaRPr>
          </a:p>
        </p:txBody>
      </p:sp>
      <p:sp>
        <p:nvSpPr>
          <p:cNvPr id="6" name="矩形 5"/>
          <p:cNvSpPr/>
          <p:nvPr>
            <p:custDataLst>
              <p:tags r:id="rId1"/>
            </p:custDataLst>
          </p:nvPr>
        </p:nvSpPr>
        <p:spPr>
          <a:xfrm>
            <a:off x="575556" y="771550"/>
            <a:ext cx="4104456" cy="535531"/>
          </a:xfrm>
          <a:prstGeom prst="rect">
            <a:avLst/>
          </a:prstGeom>
        </p:spPr>
        <p:txBody>
          <a:bodyPr wrap="square">
            <a:spAutoFit/>
          </a:bodyPr>
          <a:lstStyle/>
          <a:p>
            <a:pPr>
              <a:lnSpc>
                <a:spcPct val="120000"/>
              </a:lnSpc>
            </a:pPr>
            <a:r>
              <a:rPr lang="zh-CN" altLang="zh-CN" sz="2400" b="1" kern="100" dirty="0">
                <a:solidFill>
                  <a:srgbClr val="FF0000"/>
                </a:solidFill>
                <a:latin typeface="黑体" panose="02010609060101010101" pitchFamily="49" charset="-122"/>
                <a:ea typeface="黑体" panose="02010609060101010101" pitchFamily="49" charset="-122"/>
                <a:cs typeface="Times New Roman" panose="02020603050405020304" pitchFamily="18" charset="0"/>
              </a:rPr>
              <a:t>一、新的生产和经营方式</a:t>
            </a:r>
            <a:endParaRPr lang="en-US" altLang="zh-CN" sz="2400" b="1" kern="100" dirty="0">
              <a:solidFill>
                <a:srgbClr val="FF0000"/>
              </a:solidFill>
              <a:latin typeface="黑体" panose="02010609060101010101" pitchFamily="49" charset="-122"/>
              <a:ea typeface="黑体" panose="02010609060101010101" pitchFamily="49" charset="-122"/>
              <a:cs typeface="Times New Roman" panose="02020603050405020304" pitchFamily="18" charset="0"/>
            </a:endParaRPr>
          </a:p>
        </p:txBody>
      </p:sp>
      <p:sp>
        <p:nvSpPr>
          <p:cNvPr id="7" name="矩形 6"/>
          <p:cNvSpPr/>
          <p:nvPr>
            <p:custDataLst>
              <p:tags r:id="rId2"/>
            </p:custDataLst>
          </p:nvPr>
        </p:nvSpPr>
        <p:spPr>
          <a:xfrm>
            <a:off x="897693" y="1347614"/>
            <a:ext cx="3460181" cy="476669"/>
          </a:xfrm>
          <a:prstGeom prst="rect">
            <a:avLst/>
          </a:prstGeom>
        </p:spPr>
        <p:txBody>
          <a:bodyPr wrap="square">
            <a:spAutoFit/>
          </a:bodyPr>
          <a:lstStyle/>
          <a:p>
            <a:pPr>
              <a:lnSpc>
                <a:spcPct val="120000"/>
              </a:lnSpc>
            </a:pPr>
            <a:r>
              <a:rPr lang="en-US" altLang="zh-CN" sz="2400" b="1" kern="100" dirty="0">
                <a:solidFill>
                  <a:srgbClr val="FF0000"/>
                </a:solidFill>
                <a:latin typeface="黑体" panose="02010609060101010101" pitchFamily="49" charset="-122"/>
                <a:ea typeface="黑体" panose="02010609060101010101" pitchFamily="49" charset="-122"/>
                <a:cs typeface="Times New Roman" panose="02020603050405020304" pitchFamily="18" charset="0"/>
              </a:rPr>
              <a:t>1.</a:t>
            </a:r>
            <a:r>
              <a:rPr lang="zh-CN" altLang="en-US" sz="2400" b="1" kern="100" dirty="0">
                <a:solidFill>
                  <a:srgbClr val="FF0000"/>
                </a:solidFill>
                <a:latin typeface="黑体" panose="02010609060101010101" pitchFamily="49" charset="-122"/>
                <a:ea typeface="黑体" panose="02010609060101010101" pitchFamily="49" charset="-122"/>
                <a:cs typeface="Times New Roman" panose="02020603050405020304" pitchFamily="18" charset="0"/>
              </a:rPr>
              <a:t>租地农场的出现</a:t>
            </a:r>
            <a:endParaRPr lang="en-US" altLang="zh-CN" sz="2400" b="1" kern="100" dirty="0">
              <a:solidFill>
                <a:srgbClr val="FF0000"/>
              </a:solidFill>
              <a:latin typeface="黑体" panose="02010609060101010101" pitchFamily="49" charset="-122"/>
              <a:ea typeface="黑体" panose="02010609060101010101" pitchFamily="49" charset="-122"/>
              <a:cs typeface="Times New Roman" panose="02020603050405020304" pitchFamily="18" charset="0"/>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4586682" y="2706474"/>
            <a:ext cx="1425478" cy="369332"/>
          </a:xfrm>
          <a:prstGeom prst="rect">
            <a:avLst/>
          </a:prstGeom>
          <a:solidFill>
            <a:schemeClr val="accent3">
              <a:lumMod val="20000"/>
              <a:lumOff val="80000"/>
            </a:schemeClr>
          </a:solidFill>
          <a:ln>
            <a:solidFill>
              <a:schemeClr val="tx1"/>
            </a:solidFill>
          </a:ln>
        </p:spPr>
        <p:txBody>
          <a:bodyPr wrap="square" rtlCol="0">
            <a:spAutoFit/>
          </a:bodyPr>
          <a:lstStyle/>
          <a:p>
            <a:r>
              <a:rPr lang="zh-CN" altLang="en-US" b="1" dirty="0">
                <a:latin typeface="微软雅黑" panose="020B0503020204020204" charset="-122"/>
                <a:ea typeface="微软雅黑" panose="020B0503020204020204" charset="-122"/>
                <a:cs typeface="宋体" panose="02010600030101010101" pitchFamily="2" charset="-122"/>
                <a:sym typeface="+mn-ea"/>
              </a:rPr>
              <a:t>领主自营地</a:t>
            </a:r>
            <a:endParaRPr lang="zh-CN" altLang="en-US" b="1" dirty="0">
              <a:latin typeface="微软雅黑" panose="020B0503020204020204" charset="-122"/>
              <a:ea typeface="微软雅黑" panose="020B0503020204020204" charset="-122"/>
              <a:cs typeface="宋体" panose="02010600030101010101" pitchFamily="2" charset="-122"/>
              <a:sym typeface="+mn-ea"/>
            </a:endParaRPr>
          </a:p>
        </p:txBody>
      </p:sp>
      <p:sp>
        <p:nvSpPr>
          <p:cNvPr id="3" name="文本框 2"/>
          <p:cNvSpPr txBox="1"/>
          <p:nvPr/>
        </p:nvSpPr>
        <p:spPr>
          <a:xfrm>
            <a:off x="4636253" y="2214989"/>
            <a:ext cx="1231891" cy="369332"/>
          </a:xfrm>
          <a:prstGeom prst="rect">
            <a:avLst/>
          </a:prstGeom>
          <a:solidFill>
            <a:schemeClr val="accent3">
              <a:lumMod val="20000"/>
              <a:lumOff val="80000"/>
            </a:schemeClr>
          </a:solidFill>
          <a:ln>
            <a:solidFill>
              <a:schemeClr val="tx1"/>
            </a:solidFill>
          </a:ln>
        </p:spPr>
        <p:txBody>
          <a:bodyPr wrap="square" rtlCol="0">
            <a:spAutoFit/>
          </a:bodyPr>
          <a:lstStyle/>
          <a:p>
            <a:r>
              <a:rPr lang="zh-CN" altLang="en-US" b="1" dirty="0">
                <a:latin typeface="微软雅黑" panose="020B0503020204020204" charset="-122"/>
                <a:ea typeface="微软雅黑" panose="020B0503020204020204" charset="-122"/>
              </a:rPr>
              <a:t>佃户份地</a:t>
            </a:r>
            <a:endParaRPr lang="zh-CN" altLang="en-US" b="1" dirty="0">
              <a:latin typeface="微软雅黑" panose="020B0503020204020204" charset="-122"/>
              <a:ea typeface="微软雅黑" panose="020B0503020204020204" charset="-122"/>
            </a:endParaRPr>
          </a:p>
        </p:txBody>
      </p:sp>
      <p:sp>
        <p:nvSpPr>
          <p:cNvPr id="4" name="文本框 3"/>
          <p:cNvSpPr txBox="1"/>
          <p:nvPr/>
        </p:nvSpPr>
        <p:spPr>
          <a:xfrm>
            <a:off x="3157334" y="2436008"/>
            <a:ext cx="1119969" cy="369332"/>
          </a:xfrm>
          <a:prstGeom prst="rect">
            <a:avLst/>
          </a:prstGeom>
          <a:solidFill>
            <a:schemeClr val="accent3">
              <a:lumMod val="20000"/>
              <a:lumOff val="80000"/>
            </a:schemeClr>
          </a:solidFill>
          <a:ln>
            <a:solidFill>
              <a:schemeClr val="tx1"/>
            </a:solidFill>
          </a:ln>
        </p:spPr>
        <p:txBody>
          <a:bodyPr wrap="square" rtlCol="0">
            <a:spAutoFit/>
          </a:bodyPr>
          <a:lstStyle/>
          <a:p>
            <a:pPr algn="ctr"/>
            <a:r>
              <a:rPr lang="zh-CN" altLang="en-US" b="1" dirty="0">
                <a:latin typeface="微软雅黑" panose="020B0503020204020204" charset="-122"/>
                <a:ea typeface="微软雅黑" panose="020B0503020204020204" charset="-122"/>
              </a:rPr>
              <a:t>庄园土地</a:t>
            </a:r>
            <a:endParaRPr lang="zh-CN" altLang="en-US" b="1" dirty="0">
              <a:latin typeface="微软雅黑" panose="020B0503020204020204" charset="-122"/>
              <a:ea typeface="微软雅黑" panose="020B0503020204020204" charset="-122"/>
            </a:endParaRPr>
          </a:p>
        </p:txBody>
      </p:sp>
      <p:cxnSp>
        <p:nvCxnSpPr>
          <p:cNvPr id="5" name="直接箭头连接符 4"/>
          <p:cNvCxnSpPr/>
          <p:nvPr/>
        </p:nvCxnSpPr>
        <p:spPr>
          <a:xfrm flipH="1" flipV="1">
            <a:off x="5905889" y="2607237"/>
            <a:ext cx="612133" cy="4988"/>
          </a:xfrm>
          <a:prstGeom prst="straightConnector1">
            <a:avLst/>
          </a:prstGeom>
          <a:solidFill>
            <a:srgbClr val="FFFF00"/>
          </a:solidFill>
          <a:ln>
            <a:tailEnd type="arrow" w="med" len="med"/>
          </a:ln>
        </p:spPr>
        <p:style>
          <a:lnRef idx="3">
            <a:schemeClr val="dk1"/>
          </a:lnRef>
          <a:fillRef idx="0">
            <a:schemeClr val="dk1"/>
          </a:fillRef>
          <a:effectRef idx="2">
            <a:schemeClr val="dk1"/>
          </a:effectRef>
          <a:fontRef idx="minor">
            <a:schemeClr val="tx1"/>
          </a:fontRef>
        </p:style>
      </p:cxnSp>
      <p:sp>
        <p:nvSpPr>
          <p:cNvPr id="6" name="左大括号 5"/>
          <p:cNvSpPr/>
          <p:nvPr/>
        </p:nvSpPr>
        <p:spPr>
          <a:xfrm>
            <a:off x="4444912" y="2373899"/>
            <a:ext cx="143870" cy="477607"/>
          </a:xfrm>
          <a:prstGeom prst="leftBrace">
            <a:avLst/>
          </a:prstGeom>
          <a:solidFill>
            <a:schemeClr val="accent3">
              <a:lumMod val="20000"/>
              <a:lumOff val="80000"/>
            </a:schemeClr>
          </a:solidFill>
          <a:ln w="28575"/>
        </p:spPr>
        <p:style>
          <a:lnRef idx="3">
            <a:schemeClr val="dk1"/>
          </a:lnRef>
          <a:fillRef idx="0">
            <a:schemeClr val="dk1"/>
          </a:fillRef>
          <a:effectRef idx="2">
            <a:schemeClr val="dk1"/>
          </a:effectRef>
          <a:fontRef idx="minor">
            <a:schemeClr val="tx1"/>
          </a:fontRef>
        </p:style>
        <p:txBody>
          <a:bodyPr rtlCol="0" anchor="ctr"/>
          <a:lstStyle/>
          <a:p>
            <a:pPr algn="ctr"/>
            <a:endParaRPr lang="zh-CN" altLang="en-US" b="1">
              <a:latin typeface="微软雅黑" panose="020B0503020204020204" charset="-122"/>
              <a:ea typeface="微软雅黑" panose="020B0503020204020204" charset="-122"/>
            </a:endParaRPr>
          </a:p>
        </p:txBody>
      </p:sp>
      <p:sp>
        <p:nvSpPr>
          <p:cNvPr id="7" name="右大括号 6"/>
          <p:cNvSpPr/>
          <p:nvPr/>
        </p:nvSpPr>
        <p:spPr>
          <a:xfrm>
            <a:off x="7599431" y="2294180"/>
            <a:ext cx="157845" cy="652914"/>
          </a:xfrm>
          <a:prstGeom prst="rightBrace">
            <a:avLst/>
          </a:prstGeom>
          <a:solidFill>
            <a:schemeClr val="accent3">
              <a:lumMod val="20000"/>
              <a:lumOff val="80000"/>
            </a:schemeClr>
          </a:solidFill>
        </p:spPr>
        <p:style>
          <a:lnRef idx="3">
            <a:schemeClr val="dk1"/>
          </a:lnRef>
          <a:fillRef idx="0">
            <a:schemeClr val="dk1"/>
          </a:fillRef>
          <a:effectRef idx="2">
            <a:schemeClr val="dk1"/>
          </a:effectRef>
          <a:fontRef idx="minor">
            <a:schemeClr val="tx1"/>
          </a:fontRef>
        </p:style>
        <p:txBody>
          <a:bodyPr rtlCol="0" anchor="ctr"/>
          <a:lstStyle/>
          <a:p>
            <a:pPr algn="ctr"/>
            <a:endParaRPr lang="zh-CN" altLang="en-US" b="1">
              <a:latin typeface="微软雅黑" panose="020B0503020204020204" charset="-122"/>
              <a:ea typeface="微软雅黑" panose="020B0503020204020204" charset="-122"/>
            </a:endParaRPr>
          </a:p>
        </p:txBody>
      </p:sp>
      <p:sp>
        <p:nvSpPr>
          <p:cNvPr id="8" name="文本框 7"/>
          <p:cNvSpPr txBox="1"/>
          <p:nvPr/>
        </p:nvSpPr>
        <p:spPr>
          <a:xfrm>
            <a:off x="6597933" y="2170514"/>
            <a:ext cx="921586" cy="923330"/>
          </a:xfrm>
          <a:prstGeom prst="rect">
            <a:avLst/>
          </a:prstGeom>
          <a:solidFill>
            <a:schemeClr val="accent3">
              <a:lumMod val="20000"/>
              <a:lumOff val="80000"/>
            </a:schemeClr>
          </a:solidFill>
          <a:ln>
            <a:solidFill>
              <a:schemeClr val="tx1"/>
            </a:solidFill>
          </a:ln>
        </p:spPr>
        <p:txBody>
          <a:bodyPr wrap="square" rtlCol="0">
            <a:spAutoFit/>
          </a:bodyPr>
          <a:lstStyle/>
          <a:p>
            <a:r>
              <a:rPr lang="zh-CN" altLang="en-US" b="1" dirty="0">
                <a:latin typeface="微软雅黑" panose="020B0503020204020204" charset="-122"/>
                <a:ea typeface="微软雅黑" panose="020B0503020204020204" charset="-122"/>
              </a:rPr>
              <a:t>  农民</a:t>
            </a:r>
            <a:endParaRPr lang="zh-CN" altLang="en-US" b="1" dirty="0">
              <a:latin typeface="微软雅黑" panose="020B0503020204020204" charset="-122"/>
              <a:ea typeface="微软雅黑" panose="020B0503020204020204" charset="-122"/>
            </a:endParaRPr>
          </a:p>
          <a:p>
            <a:endParaRPr lang="zh-CN" altLang="en-US" b="1" dirty="0">
              <a:latin typeface="微软雅黑" panose="020B0503020204020204" charset="-122"/>
              <a:ea typeface="微软雅黑" panose="020B0503020204020204" charset="-122"/>
            </a:endParaRPr>
          </a:p>
          <a:p>
            <a:r>
              <a:rPr lang="zh-CN" altLang="en-US" b="1" dirty="0">
                <a:latin typeface="微软雅黑" panose="020B0503020204020204" charset="-122"/>
                <a:ea typeface="微软雅黑" panose="020B0503020204020204" charset="-122"/>
              </a:rPr>
              <a:t>  农奴</a:t>
            </a:r>
            <a:endParaRPr lang="zh-CN" altLang="en-US" b="1" dirty="0">
              <a:latin typeface="微软雅黑" panose="020B0503020204020204" charset="-122"/>
              <a:ea typeface="微软雅黑" panose="020B0503020204020204" charset="-122"/>
            </a:endParaRPr>
          </a:p>
        </p:txBody>
      </p:sp>
      <p:sp>
        <p:nvSpPr>
          <p:cNvPr id="9" name="文本框 8"/>
          <p:cNvSpPr txBox="1"/>
          <p:nvPr/>
        </p:nvSpPr>
        <p:spPr>
          <a:xfrm>
            <a:off x="7834747" y="2419743"/>
            <a:ext cx="913717" cy="369332"/>
          </a:xfrm>
          <a:prstGeom prst="rect">
            <a:avLst/>
          </a:prstGeom>
          <a:solidFill>
            <a:schemeClr val="accent3">
              <a:lumMod val="20000"/>
              <a:lumOff val="80000"/>
            </a:schemeClr>
          </a:solidFill>
          <a:ln>
            <a:solidFill>
              <a:schemeClr val="tx1"/>
            </a:solidFill>
          </a:ln>
        </p:spPr>
        <p:txBody>
          <a:bodyPr wrap="square" rtlCol="0">
            <a:spAutoFit/>
          </a:bodyPr>
          <a:lstStyle/>
          <a:p>
            <a:r>
              <a:rPr lang="zh-CN" altLang="en-US" b="1" dirty="0">
                <a:latin typeface="微软雅黑" panose="020B0503020204020204" charset="-122"/>
                <a:ea typeface="微软雅黑" panose="020B0503020204020204" charset="-122"/>
              </a:rPr>
              <a:t>耕作者</a:t>
            </a:r>
            <a:endParaRPr lang="zh-CN" altLang="en-US" b="1" dirty="0">
              <a:latin typeface="微软雅黑" panose="020B0503020204020204" charset="-122"/>
              <a:ea typeface="微软雅黑" panose="020B0503020204020204" charset="-122"/>
            </a:endParaRPr>
          </a:p>
        </p:txBody>
      </p:sp>
      <p:grpSp>
        <p:nvGrpSpPr>
          <p:cNvPr id="10" name="组合 9"/>
          <p:cNvGrpSpPr/>
          <p:nvPr/>
        </p:nvGrpSpPr>
        <p:grpSpPr>
          <a:xfrm>
            <a:off x="2922027" y="1190260"/>
            <a:ext cx="1234865" cy="1152026"/>
            <a:chOff x="2983" y="620"/>
            <a:chExt cx="4621" cy="4311"/>
          </a:xfrm>
          <a:solidFill>
            <a:schemeClr val="bg1"/>
          </a:solidFill>
        </p:grpSpPr>
        <p:sp>
          <p:nvSpPr>
            <p:cNvPr id="11" name="虚尾箭头 13"/>
            <p:cNvSpPr/>
            <p:nvPr/>
          </p:nvSpPr>
          <p:spPr>
            <a:xfrm rot="16200000">
              <a:off x="4031" y="3103"/>
              <a:ext cx="2680" cy="976"/>
            </a:xfrm>
            <a:prstGeom prst="stripedRightArrow">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solidFill>
                  <a:schemeClr val="tx1"/>
                </a:solidFill>
                <a:latin typeface="微软雅黑" panose="020B0503020204020204" charset="-122"/>
                <a:ea typeface="微软雅黑" panose="020B0503020204020204" charset="-122"/>
              </a:endParaRPr>
            </a:p>
          </p:txBody>
        </p:sp>
        <p:sp>
          <p:nvSpPr>
            <p:cNvPr id="12" name="矩形 11"/>
            <p:cNvSpPr/>
            <p:nvPr/>
          </p:nvSpPr>
          <p:spPr>
            <a:xfrm>
              <a:off x="2983" y="620"/>
              <a:ext cx="4621" cy="1203"/>
            </a:xfrm>
            <a:prstGeom prst="rect">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00000"/>
                </a:lnSpc>
              </a:pPr>
              <a:r>
                <a:rPr lang="zh-CN" altLang="en-US" b="1" dirty="0">
                  <a:solidFill>
                    <a:srgbClr val="FF0000"/>
                  </a:solidFill>
                  <a:latin typeface="微软雅黑" panose="020B0503020204020204" charset="-122"/>
                  <a:ea typeface="微软雅黑" panose="020B0503020204020204" charset="-122"/>
                  <a:cs typeface="宋体" panose="02010600030101010101" pitchFamily="2" charset="-122"/>
                  <a:sym typeface="+mn-ea"/>
                </a:rPr>
                <a:t>垦殖运动</a:t>
              </a:r>
              <a:endParaRPr lang="zh-CN" altLang="en-US" b="1" dirty="0">
                <a:solidFill>
                  <a:srgbClr val="FF0000"/>
                </a:solidFill>
                <a:latin typeface="微软雅黑" panose="020B0503020204020204" charset="-122"/>
                <a:ea typeface="微软雅黑" panose="020B0503020204020204" charset="-122"/>
                <a:cs typeface="宋体" panose="02010600030101010101" pitchFamily="2" charset="-122"/>
                <a:sym typeface="+mn-ea"/>
              </a:endParaRPr>
            </a:p>
          </p:txBody>
        </p:sp>
      </p:grpSp>
      <p:sp>
        <p:nvSpPr>
          <p:cNvPr id="13" name="矩形 12"/>
          <p:cNvSpPr/>
          <p:nvPr/>
        </p:nvSpPr>
        <p:spPr>
          <a:xfrm>
            <a:off x="6630083" y="2211191"/>
            <a:ext cx="857286" cy="314528"/>
          </a:xfrm>
          <a:prstGeom prst="rect">
            <a:avLst/>
          </a:prstGeom>
          <a:noFill/>
          <a:ln w="38100">
            <a:solidFill>
              <a:srgbClr val="FF0000"/>
            </a:solidFill>
          </a:ln>
          <a:extLst>
            <a:ext uri="{909E8E84-426E-40DD-AFC4-6F175D3DCCD1}">
              <a14:hiddenFill xmlns:a14="http://schemas.microsoft.com/office/drawing/2010/main">
                <a:solidFill>
                  <a:srgbClr val="FF0000"/>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latin typeface="微软雅黑" panose="020B0503020204020204" charset="-122"/>
              <a:ea typeface="微软雅黑" panose="020B0503020204020204" charset="-122"/>
            </a:endParaRPr>
          </a:p>
        </p:txBody>
      </p:sp>
      <p:grpSp>
        <p:nvGrpSpPr>
          <p:cNvPr id="14" name="组合 13"/>
          <p:cNvGrpSpPr/>
          <p:nvPr/>
        </p:nvGrpSpPr>
        <p:grpSpPr>
          <a:xfrm>
            <a:off x="6545670" y="1139357"/>
            <a:ext cx="969556" cy="810506"/>
            <a:chOff x="12971" y="722"/>
            <a:chExt cx="2126" cy="3033"/>
          </a:xfrm>
          <a:solidFill>
            <a:schemeClr val="bg1"/>
          </a:solidFill>
        </p:grpSpPr>
        <p:sp>
          <p:nvSpPr>
            <p:cNvPr id="15" name="虚尾箭头 17"/>
            <p:cNvSpPr/>
            <p:nvPr/>
          </p:nvSpPr>
          <p:spPr>
            <a:xfrm rot="16200000">
              <a:off x="13251" y="2459"/>
              <a:ext cx="1542" cy="1050"/>
            </a:xfrm>
            <a:prstGeom prst="stripedRightArrow">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endParaRPr lang="zh-CN" altLang="en-US" b="1">
                <a:solidFill>
                  <a:schemeClr val="tx1"/>
                </a:solidFill>
                <a:latin typeface="微软雅黑" panose="020B0503020204020204" charset="-122"/>
                <a:ea typeface="微软雅黑" panose="020B0503020204020204" charset="-122"/>
              </a:endParaRPr>
            </a:p>
          </p:txBody>
        </p:sp>
        <p:sp>
          <p:nvSpPr>
            <p:cNvPr id="16" name="矩形 15"/>
            <p:cNvSpPr/>
            <p:nvPr/>
          </p:nvSpPr>
          <p:spPr>
            <a:xfrm>
              <a:off x="12971" y="722"/>
              <a:ext cx="2126" cy="1275"/>
            </a:xfrm>
            <a:prstGeom prst="rect">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00000"/>
                </a:lnSpc>
              </a:pPr>
              <a:r>
                <a:rPr lang="zh-CN" altLang="en-US" b="1" dirty="0">
                  <a:solidFill>
                    <a:schemeClr val="tx1"/>
                  </a:solidFill>
                  <a:latin typeface="微软雅黑" panose="020B0503020204020204" charset="-122"/>
                  <a:ea typeface="微软雅黑" panose="020B0503020204020204" charset="-122"/>
                  <a:cs typeface="宋体" panose="02010600030101010101" pitchFamily="2" charset="-122"/>
                  <a:sym typeface="+mn-ea"/>
                </a:rPr>
                <a:t> 垦殖者</a:t>
              </a:r>
              <a:endParaRPr lang="zh-CN" altLang="en-US" b="1" dirty="0">
                <a:solidFill>
                  <a:schemeClr val="tx1"/>
                </a:solidFill>
                <a:latin typeface="微软雅黑" panose="020B0503020204020204" charset="-122"/>
                <a:ea typeface="微软雅黑" panose="020B0503020204020204" charset="-122"/>
                <a:cs typeface="宋体" panose="02010600030101010101" pitchFamily="2" charset="-122"/>
                <a:sym typeface="+mn-ea"/>
              </a:endParaRPr>
            </a:p>
          </p:txBody>
        </p:sp>
      </p:grpSp>
      <p:grpSp>
        <p:nvGrpSpPr>
          <p:cNvPr id="17" name="组合 16"/>
          <p:cNvGrpSpPr/>
          <p:nvPr/>
        </p:nvGrpSpPr>
        <p:grpSpPr>
          <a:xfrm>
            <a:off x="4242971" y="914143"/>
            <a:ext cx="2302581" cy="1074796"/>
            <a:chOff x="6594" y="609"/>
            <a:chExt cx="6691" cy="4022"/>
          </a:xfrm>
          <a:solidFill>
            <a:schemeClr val="bg1"/>
          </a:solidFill>
        </p:grpSpPr>
        <p:cxnSp>
          <p:nvCxnSpPr>
            <p:cNvPr id="18" name="直接箭头连接符 17"/>
            <p:cNvCxnSpPr/>
            <p:nvPr/>
          </p:nvCxnSpPr>
          <p:spPr>
            <a:xfrm flipV="1">
              <a:off x="6704" y="2029"/>
              <a:ext cx="6501" cy="19"/>
            </a:xfrm>
            <a:prstGeom prst="straightConnector1">
              <a:avLst/>
            </a:prstGeom>
            <a:grpFill/>
            <a:ln w="28575">
              <a:tailEnd type="arrow"/>
            </a:ln>
          </p:spPr>
          <p:style>
            <a:lnRef idx="1">
              <a:schemeClr val="accent1"/>
            </a:lnRef>
            <a:fillRef idx="0">
              <a:schemeClr val="accent1"/>
            </a:fillRef>
            <a:effectRef idx="0">
              <a:schemeClr val="accent1"/>
            </a:effectRef>
            <a:fontRef idx="minor">
              <a:schemeClr val="tx1"/>
            </a:fontRef>
          </p:style>
        </p:cxnSp>
        <p:sp>
          <p:nvSpPr>
            <p:cNvPr id="19" name="矩形 18"/>
            <p:cNvSpPr/>
            <p:nvPr/>
          </p:nvSpPr>
          <p:spPr>
            <a:xfrm>
              <a:off x="7225" y="609"/>
              <a:ext cx="4877" cy="1023"/>
            </a:xfrm>
            <a:prstGeom prst="rect">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00000"/>
                </a:lnSpc>
              </a:pPr>
              <a:r>
                <a:rPr lang="zh-CN" altLang="en-US" b="1" dirty="0">
                  <a:solidFill>
                    <a:schemeClr val="tx1"/>
                  </a:solidFill>
                  <a:latin typeface="微软雅黑" panose="020B0503020204020204" charset="-122"/>
                  <a:ea typeface="微软雅黑" panose="020B0503020204020204" charset="-122"/>
                  <a:cs typeface="宋体" panose="02010600030101010101" pitchFamily="2" charset="-122"/>
                  <a:sym typeface="+mn-ea"/>
                </a:rPr>
                <a:t>土地新主人</a:t>
              </a:r>
              <a:endParaRPr lang="zh-CN" altLang="en-US" b="1" dirty="0">
                <a:solidFill>
                  <a:schemeClr val="tx1"/>
                </a:solidFill>
                <a:latin typeface="微软雅黑" panose="020B0503020204020204" charset="-122"/>
                <a:ea typeface="微软雅黑" panose="020B0503020204020204" charset="-122"/>
                <a:cs typeface="宋体" panose="02010600030101010101" pitchFamily="2" charset="-122"/>
                <a:sym typeface="+mn-ea"/>
              </a:endParaRPr>
            </a:p>
          </p:txBody>
        </p:sp>
        <p:sp>
          <p:nvSpPr>
            <p:cNvPr id="20" name="矩形 19"/>
            <p:cNvSpPr/>
            <p:nvPr/>
          </p:nvSpPr>
          <p:spPr>
            <a:xfrm>
              <a:off x="6594" y="2342"/>
              <a:ext cx="6691" cy="2289"/>
            </a:xfrm>
            <a:prstGeom prst="rect">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00000"/>
                </a:lnSpc>
              </a:pPr>
              <a:r>
                <a:rPr lang="zh-CN" altLang="en-US" b="1" dirty="0">
                  <a:solidFill>
                    <a:schemeClr val="tx1"/>
                  </a:solidFill>
                  <a:latin typeface="微软雅黑" panose="020B0503020204020204" charset="-122"/>
                  <a:ea typeface="微软雅黑" panose="020B0503020204020204" charset="-122"/>
                  <a:cs typeface="宋体" panose="02010600030101010101" pitchFamily="2" charset="-122"/>
                  <a:sym typeface="+mn-ea"/>
                </a:rPr>
                <a:t>新开发土地有独立司法权和行政自治权</a:t>
              </a:r>
              <a:endParaRPr lang="zh-CN" altLang="en-US" b="1" dirty="0">
                <a:solidFill>
                  <a:schemeClr val="tx1"/>
                </a:solidFill>
                <a:latin typeface="微软雅黑" panose="020B0503020204020204" charset="-122"/>
                <a:ea typeface="微软雅黑" panose="020B0503020204020204" charset="-122"/>
                <a:cs typeface="宋体" panose="02010600030101010101" pitchFamily="2" charset="-122"/>
                <a:sym typeface="+mn-ea"/>
              </a:endParaRPr>
            </a:p>
          </p:txBody>
        </p:sp>
      </p:grpSp>
      <p:grpSp>
        <p:nvGrpSpPr>
          <p:cNvPr id="21" name="组合 20"/>
          <p:cNvGrpSpPr/>
          <p:nvPr/>
        </p:nvGrpSpPr>
        <p:grpSpPr>
          <a:xfrm>
            <a:off x="6120502" y="3156649"/>
            <a:ext cx="2053925" cy="1447313"/>
            <a:chOff x="12300" y="8099"/>
            <a:chExt cx="7686" cy="5416"/>
          </a:xfrm>
          <a:solidFill>
            <a:schemeClr val="bg1"/>
          </a:solidFill>
        </p:grpSpPr>
        <p:sp>
          <p:nvSpPr>
            <p:cNvPr id="22" name="虚尾箭头 24"/>
            <p:cNvSpPr/>
            <p:nvPr/>
          </p:nvSpPr>
          <p:spPr>
            <a:xfrm rot="5400000">
              <a:off x="15547" y="8310"/>
              <a:ext cx="1192" cy="770"/>
            </a:xfrm>
            <a:prstGeom prst="stripedRightArrow">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微软雅黑" panose="020B0503020204020204" charset="-122"/>
                <a:ea typeface="微软雅黑" panose="020B0503020204020204" charset="-122"/>
              </a:endParaRPr>
            </a:p>
          </p:txBody>
        </p:sp>
        <p:sp>
          <p:nvSpPr>
            <p:cNvPr id="23" name="矩形 22"/>
            <p:cNvSpPr/>
            <p:nvPr/>
          </p:nvSpPr>
          <p:spPr>
            <a:xfrm>
              <a:off x="12300" y="9429"/>
              <a:ext cx="7686" cy="4086"/>
            </a:xfrm>
            <a:prstGeom prst="rect">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00000"/>
                </a:lnSpc>
              </a:pPr>
              <a:r>
                <a:rPr lang="zh-CN" altLang="en-US" b="1" dirty="0">
                  <a:solidFill>
                    <a:schemeClr val="tx1"/>
                  </a:solidFill>
                  <a:latin typeface="微软雅黑" panose="020B0503020204020204" charset="-122"/>
                  <a:ea typeface="微软雅黑" panose="020B0503020204020204" charset="-122"/>
                  <a:cs typeface="楷体" panose="02010609060101010101" pitchFamily="49" charset="-122"/>
                  <a:sym typeface="+mn-ea"/>
                </a:rPr>
                <a:t>获得</a:t>
              </a:r>
              <a:r>
                <a:rPr lang="zh-CN" altLang="en-US" b="1" dirty="0">
                  <a:solidFill>
                    <a:srgbClr val="FF0000"/>
                  </a:solidFill>
                  <a:latin typeface="微软雅黑" panose="020B0503020204020204" charset="-122"/>
                  <a:ea typeface="微软雅黑" panose="020B0503020204020204" charset="-122"/>
                  <a:cs typeface="宋体" panose="02010600030101010101" pitchFamily="2" charset="-122"/>
                  <a:sym typeface="+mn-ea"/>
                </a:rPr>
                <a:t>人身自由</a:t>
              </a:r>
              <a:r>
                <a:rPr lang="zh-CN" altLang="en-US" b="1" dirty="0" smtClean="0">
                  <a:solidFill>
                    <a:schemeClr val="tx1"/>
                  </a:solidFill>
                  <a:latin typeface="微软雅黑" panose="020B0503020204020204" charset="-122"/>
                  <a:ea typeface="微软雅黑" panose="020B0503020204020204" charset="-122"/>
                  <a:cs typeface="楷体" panose="02010609060101010101" pitchFamily="49" charset="-122"/>
                  <a:sym typeface="+mn-ea"/>
                </a:rPr>
                <a:t>：（</a:t>
              </a:r>
              <a:r>
                <a:rPr lang="en-US" altLang="zh-CN" b="1" dirty="0" smtClean="0">
                  <a:solidFill>
                    <a:schemeClr val="tx1"/>
                  </a:solidFill>
                  <a:latin typeface="微软雅黑" panose="020B0503020204020204" charset="-122"/>
                  <a:ea typeface="微软雅黑" panose="020B0503020204020204" charset="-122"/>
                  <a:cs typeface="楷体" panose="02010609060101010101" pitchFamily="49" charset="-122"/>
                  <a:sym typeface="+mn-ea"/>
                </a:rPr>
                <a:t>1</a:t>
              </a:r>
              <a:r>
                <a:rPr lang="zh-CN" altLang="en-US" b="1" dirty="0" smtClean="0">
                  <a:solidFill>
                    <a:schemeClr val="tx1"/>
                  </a:solidFill>
                  <a:latin typeface="微软雅黑" panose="020B0503020204020204" charset="-122"/>
                  <a:ea typeface="微软雅黑" panose="020B0503020204020204" charset="-122"/>
                  <a:cs typeface="楷体" panose="02010609060101010101" pitchFamily="49" charset="-122"/>
                  <a:sym typeface="+mn-ea"/>
                </a:rPr>
                <a:t>）货币购买</a:t>
              </a:r>
              <a:endParaRPr lang="zh-CN" altLang="en-US" b="1" dirty="0" smtClean="0">
                <a:solidFill>
                  <a:schemeClr val="tx1"/>
                </a:solidFill>
                <a:latin typeface="微软雅黑" panose="020B0503020204020204" charset="-122"/>
                <a:ea typeface="微软雅黑" panose="020B0503020204020204" charset="-122"/>
                <a:cs typeface="楷体" panose="02010609060101010101" pitchFamily="49" charset="-122"/>
                <a:sym typeface="+mn-ea"/>
              </a:endParaRPr>
            </a:p>
            <a:p>
              <a:pPr algn="ctr">
                <a:lnSpc>
                  <a:spcPct val="100000"/>
                </a:lnSpc>
              </a:pPr>
              <a:r>
                <a:rPr lang="zh-CN" altLang="en-US" b="1" dirty="0" smtClean="0">
                  <a:solidFill>
                    <a:schemeClr val="tx1"/>
                  </a:solidFill>
                  <a:latin typeface="微软雅黑" panose="020B0503020204020204" charset="-122"/>
                  <a:ea typeface="微软雅黑" panose="020B0503020204020204" charset="-122"/>
                  <a:cs typeface="楷体" panose="02010609060101010101" pitchFamily="49" charset="-122"/>
                  <a:sym typeface="+mn-ea"/>
                </a:rPr>
                <a:t>（</a:t>
              </a:r>
              <a:r>
                <a:rPr lang="en-US" altLang="zh-CN" b="1" dirty="0" smtClean="0">
                  <a:solidFill>
                    <a:schemeClr val="tx1"/>
                  </a:solidFill>
                  <a:latin typeface="微软雅黑" panose="020B0503020204020204" charset="-122"/>
                  <a:ea typeface="微软雅黑" panose="020B0503020204020204" charset="-122"/>
                  <a:cs typeface="楷体" panose="02010609060101010101" pitchFamily="49" charset="-122"/>
                  <a:sym typeface="+mn-ea"/>
                </a:rPr>
                <a:t>2</a:t>
              </a:r>
              <a:r>
                <a:rPr lang="zh-CN" altLang="en-US" b="1" dirty="0" smtClean="0">
                  <a:solidFill>
                    <a:schemeClr val="tx1"/>
                  </a:solidFill>
                  <a:latin typeface="微软雅黑" panose="020B0503020204020204" charset="-122"/>
                  <a:ea typeface="微软雅黑" panose="020B0503020204020204" charset="-122"/>
                  <a:cs typeface="楷体" panose="02010609060101010101" pitchFamily="49" charset="-122"/>
                  <a:sym typeface="+mn-ea"/>
                </a:rPr>
                <a:t>）缴纳</a:t>
              </a:r>
              <a:r>
                <a:rPr lang="zh-CN" altLang="en-US" b="1" dirty="0">
                  <a:solidFill>
                    <a:schemeClr val="tx1"/>
                  </a:solidFill>
                  <a:latin typeface="微软雅黑" panose="020B0503020204020204" charset="-122"/>
                  <a:ea typeface="微软雅黑" panose="020B0503020204020204" charset="-122"/>
                  <a:cs typeface="楷体" panose="02010609060101010101" pitchFamily="49" charset="-122"/>
                  <a:sym typeface="+mn-ea"/>
                </a:rPr>
                <a:t>迁徙税</a:t>
              </a:r>
              <a:endParaRPr lang="zh-CN" altLang="en-US" b="1" dirty="0">
                <a:solidFill>
                  <a:schemeClr val="tx1"/>
                </a:solidFill>
                <a:latin typeface="微软雅黑" panose="020B0503020204020204" charset="-122"/>
                <a:ea typeface="微软雅黑" panose="020B0503020204020204" charset="-122"/>
                <a:cs typeface="楷体" panose="02010609060101010101" pitchFamily="49" charset="-122"/>
                <a:sym typeface="+mn-ea"/>
              </a:endParaRPr>
            </a:p>
          </p:txBody>
        </p:sp>
      </p:grpSp>
      <p:sp>
        <p:nvSpPr>
          <p:cNvPr id="24" name="圆角右箭头 26"/>
          <p:cNvSpPr/>
          <p:nvPr/>
        </p:nvSpPr>
        <p:spPr>
          <a:xfrm rot="16200000">
            <a:off x="3616430" y="1574981"/>
            <a:ext cx="900384" cy="4044754"/>
          </a:xfrm>
          <a:prstGeom prst="bentArrow">
            <a:avLst>
              <a:gd name="adj1" fmla="val 6930"/>
              <a:gd name="adj2" fmla="val 10510"/>
              <a:gd name="adj3" fmla="val 10177"/>
              <a:gd name="adj4" fmla="val 22752"/>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45">
              <a:solidFill>
                <a:schemeClr val="tx1"/>
              </a:solidFill>
              <a:latin typeface="微软雅黑" panose="020B0503020204020204" charset="-122"/>
              <a:ea typeface="微软雅黑" panose="020B0503020204020204" charset="-122"/>
            </a:endParaRPr>
          </a:p>
        </p:txBody>
      </p:sp>
      <p:sp>
        <p:nvSpPr>
          <p:cNvPr id="25" name="矩形 24"/>
          <p:cNvSpPr/>
          <p:nvPr/>
        </p:nvSpPr>
        <p:spPr>
          <a:xfrm>
            <a:off x="926011" y="2097953"/>
            <a:ext cx="1681157" cy="952049"/>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00000"/>
              </a:lnSpc>
            </a:pPr>
            <a:r>
              <a:rPr lang="zh-CN" altLang="en-US" b="1" dirty="0">
                <a:solidFill>
                  <a:srgbClr val="FF0000"/>
                </a:solidFill>
                <a:latin typeface="微软雅黑" panose="020B0503020204020204" charset="-122"/>
                <a:ea typeface="微软雅黑" panose="020B0503020204020204" charset="-122"/>
                <a:cs typeface="宋体" panose="02010600030101010101" pitchFamily="2" charset="-122"/>
                <a:sym typeface="+mn-ea"/>
              </a:rPr>
              <a:t>庄园衰落</a:t>
            </a:r>
            <a:r>
              <a:rPr lang="zh-CN" altLang="en-US" b="1" dirty="0">
                <a:solidFill>
                  <a:schemeClr val="tx1"/>
                </a:solidFill>
                <a:latin typeface="微软雅黑" panose="020B0503020204020204" charset="-122"/>
                <a:ea typeface="微软雅黑" panose="020B0503020204020204" charset="-122"/>
                <a:cs typeface="宋体" panose="02010600030101010101" pitchFamily="2" charset="-122"/>
                <a:sym typeface="+mn-ea"/>
              </a:rPr>
              <a:t>、瓦解。</a:t>
            </a:r>
            <a:r>
              <a:rPr lang="zh-CN" altLang="en-US" b="1" dirty="0">
                <a:solidFill>
                  <a:srgbClr val="FF0000"/>
                </a:solidFill>
                <a:latin typeface="微软雅黑" panose="020B0503020204020204" charset="-122"/>
                <a:ea typeface="微软雅黑" panose="020B0503020204020204" charset="-122"/>
                <a:cs typeface="宋体" panose="02010600030101010101" pitchFamily="2" charset="-122"/>
                <a:sym typeface="+mn-ea"/>
              </a:rPr>
              <a:t>土地集中</a:t>
            </a:r>
            <a:r>
              <a:rPr lang="zh-CN" altLang="en-US" b="1" dirty="0">
                <a:solidFill>
                  <a:schemeClr val="tx1"/>
                </a:solidFill>
                <a:latin typeface="微软雅黑" panose="020B0503020204020204" charset="-122"/>
                <a:ea typeface="微软雅黑" panose="020B0503020204020204" charset="-122"/>
                <a:cs typeface="宋体" panose="02010600030101010101" pitchFamily="2" charset="-122"/>
                <a:sym typeface="+mn-ea"/>
              </a:rPr>
              <a:t>成为一种趋势</a:t>
            </a:r>
            <a:endParaRPr lang="zh-CN" altLang="en-US" b="1" dirty="0">
              <a:solidFill>
                <a:schemeClr val="tx1"/>
              </a:solidFill>
              <a:latin typeface="微软雅黑" panose="020B0503020204020204" charset="-122"/>
              <a:ea typeface="微软雅黑" panose="020B0503020204020204" charset="-122"/>
              <a:cs typeface="宋体" panose="02010600030101010101" pitchFamily="2" charset="-122"/>
              <a:sym typeface="+mn-ea"/>
            </a:endParaRPr>
          </a:p>
        </p:txBody>
      </p:sp>
      <p:sp>
        <p:nvSpPr>
          <p:cNvPr id="26" name="圆角右箭头 28"/>
          <p:cNvSpPr/>
          <p:nvPr/>
        </p:nvSpPr>
        <p:spPr>
          <a:xfrm rot="16200000" flipH="1">
            <a:off x="1784043" y="888710"/>
            <a:ext cx="671002" cy="1471248"/>
          </a:xfrm>
          <a:prstGeom prst="bentArrow">
            <a:avLst>
              <a:gd name="adj1" fmla="val 9087"/>
              <a:gd name="adj2" fmla="val 10510"/>
              <a:gd name="adj3" fmla="val 10177"/>
              <a:gd name="adj4" fmla="val 17178"/>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45">
              <a:solidFill>
                <a:schemeClr val="tx1"/>
              </a:solidFill>
              <a:latin typeface="微软雅黑" panose="020B0503020204020204" charset="-122"/>
              <a:ea typeface="微软雅黑" panose="020B0503020204020204" charset="-122"/>
            </a:endParaRPr>
          </a:p>
        </p:txBody>
      </p:sp>
      <p:sp>
        <p:nvSpPr>
          <p:cNvPr id="27" name="虚尾箭头 29"/>
          <p:cNvSpPr/>
          <p:nvPr/>
        </p:nvSpPr>
        <p:spPr>
          <a:xfrm rot="10800000">
            <a:off x="2748109" y="2538947"/>
            <a:ext cx="347754" cy="183854"/>
          </a:xfrm>
          <a:prstGeom prst="stripedRightArrow">
            <a:avLst/>
          </a:prstGeom>
          <a:solidFill>
            <a:schemeClr val="accent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45">
              <a:latin typeface="微软雅黑" panose="020B0503020204020204" charset="-122"/>
              <a:ea typeface="微软雅黑" panose="020B0503020204020204" charset="-122"/>
            </a:endParaRPr>
          </a:p>
        </p:txBody>
      </p:sp>
      <p:sp>
        <p:nvSpPr>
          <p:cNvPr id="28" name="矩形 27"/>
          <p:cNvSpPr/>
          <p:nvPr/>
        </p:nvSpPr>
        <p:spPr>
          <a:xfrm>
            <a:off x="6593305" y="2756233"/>
            <a:ext cx="926213" cy="314528"/>
          </a:xfrm>
          <a:prstGeom prst="rect">
            <a:avLst/>
          </a:prstGeom>
          <a:noFill/>
          <a:ln w="38100">
            <a:solidFill>
              <a:srgbClr val="FF0000"/>
            </a:solidFill>
          </a:ln>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latin typeface="微软雅黑" panose="020B0503020204020204" charset="-122"/>
              <a:ea typeface="微软雅黑" panose="020B0503020204020204" charset="-122"/>
            </a:endParaRPr>
          </a:p>
        </p:txBody>
      </p:sp>
      <p:sp>
        <p:nvSpPr>
          <p:cNvPr id="29" name="虚尾箭头 31"/>
          <p:cNvSpPr/>
          <p:nvPr/>
        </p:nvSpPr>
        <p:spPr>
          <a:xfrm rot="5400000">
            <a:off x="999791" y="3587854"/>
            <a:ext cx="1249650" cy="280591"/>
          </a:xfrm>
          <a:prstGeom prst="stripedRightArrow">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solidFill>
                <a:schemeClr val="tx1"/>
              </a:solidFill>
              <a:latin typeface="微软雅黑" panose="020B0503020204020204" charset="-122"/>
              <a:ea typeface="微软雅黑" panose="020B0503020204020204" charset="-122"/>
            </a:endParaRPr>
          </a:p>
        </p:txBody>
      </p:sp>
      <p:sp>
        <p:nvSpPr>
          <p:cNvPr id="30" name="矩形 29"/>
          <p:cNvSpPr/>
          <p:nvPr/>
        </p:nvSpPr>
        <p:spPr>
          <a:xfrm>
            <a:off x="1008878" y="3178268"/>
            <a:ext cx="375042" cy="1099763"/>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00000"/>
              </a:lnSpc>
            </a:pPr>
            <a:r>
              <a:rPr lang="zh-CN" altLang="en-US" b="1" dirty="0">
                <a:solidFill>
                  <a:schemeClr val="tx1"/>
                </a:solidFill>
                <a:latin typeface="微软雅黑" panose="020B0503020204020204" charset="-122"/>
                <a:ea typeface="微软雅黑" panose="020B0503020204020204" charset="-122"/>
                <a:cs typeface="宋体" panose="02010600030101010101" pitchFamily="2" charset="-122"/>
                <a:sym typeface="+mn-ea"/>
              </a:rPr>
              <a:t>富裕农民</a:t>
            </a:r>
            <a:endParaRPr lang="zh-CN" altLang="en-US" b="1" dirty="0">
              <a:solidFill>
                <a:schemeClr val="tx1"/>
              </a:solidFill>
              <a:latin typeface="微软雅黑" panose="020B0503020204020204" charset="-122"/>
              <a:ea typeface="微软雅黑" panose="020B0503020204020204" charset="-122"/>
              <a:cs typeface="宋体" panose="02010600030101010101" pitchFamily="2" charset="-122"/>
              <a:sym typeface="+mn-ea"/>
            </a:endParaRPr>
          </a:p>
        </p:txBody>
      </p:sp>
      <p:sp>
        <p:nvSpPr>
          <p:cNvPr id="31" name="矩形 30"/>
          <p:cNvSpPr/>
          <p:nvPr/>
        </p:nvSpPr>
        <p:spPr>
          <a:xfrm>
            <a:off x="1025468" y="4430699"/>
            <a:ext cx="1366468" cy="373583"/>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00000"/>
              </a:lnSpc>
            </a:pPr>
            <a:r>
              <a:rPr lang="zh-CN" altLang="en-US" sz="2100" b="1" dirty="0">
                <a:solidFill>
                  <a:srgbClr val="FF0000"/>
                </a:solidFill>
                <a:latin typeface="微软雅黑" panose="020B0503020204020204" charset="-122"/>
                <a:ea typeface="微软雅黑" panose="020B0503020204020204" charset="-122"/>
                <a:cs typeface="宋体" panose="02010600030101010101" pitchFamily="2" charset="-122"/>
                <a:sym typeface="+mn-ea"/>
              </a:rPr>
              <a:t>租地农场</a:t>
            </a:r>
            <a:endParaRPr lang="zh-CN" altLang="en-US" sz="2100" b="1" dirty="0">
              <a:solidFill>
                <a:srgbClr val="FF0000"/>
              </a:solidFill>
              <a:latin typeface="微软雅黑" panose="020B0503020204020204" charset="-122"/>
              <a:ea typeface="微软雅黑" panose="020B0503020204020204" charset="-122"/>
              <a:cs typeface="宋体" panose="02010600030101010101" pitchFamily="2" charset="-122"/>
              <a:sym typeface="+mn-ea"/>
            </a:endParaRPr>
          </a:p>
        </p:txBody>
      </p:sp>
      <p:sp>
        <p:nvSpPr>
          <p:cNvPr id="32" name="矩形 31"/>
          <p:cNvSpPr/>
          <p:nvPr>
            <p:custDataLst>
              <p:tags r:id="rId1"/>
            </p:custDataLst>
          </p:nvPr>
        </p:nvSpPr>
        <p:spPr>
          <a:xfrm>
            <a:off x="314154" y="744025"/>
            <a:ext cx="3460181" cy="428643"/>
          </a:xfrm>
          <a:prstGeom prst="rect">
            <a:avLst/>
          </a:prstGeom>
        </p:spPr>
        <p:txBody>
          <a:bodyPr wrap="square">
            <a:spAutoFit/>
          </a:bodyPr>
          <a:lstStyle/>
          <a:p>
            <a:pPr>
              <a:lnSpc>
                <a:spcPct val="120000"/>
              </a:lnSpc>
            </a:pPr>
            <a:r>
              <a:rPr lang="en-US" altLang="zh-CN" sz="2100" b="1" kern="100" dirty="0">
                <a:solidFill>
                  <a:srgbClr val="FF0000"/>
                </a:solidFill>
                <a:latin typeface="黑体" panose="02010609060101010101" pitchFamily="49" charset="-122"/>
                <a:ea typeface="黑体" panose="02010609060101010101" pitchFamily="49" charset="-122"/>
                <a:cs typeface="Times New Roman" panose="02020603050405020304" pitchFamily="18" charset="0"/>
              </a:rPr>
              <a:t>1.</a:t>
            </a:r>
            <a:r>
              <a:rPr lang="zh-CN" altLang="en-US" sz="2100" b="1" kern="100" dirty="0">
                <a:solidFill>
                  <a:srgbClr val="FF0000"/>
                </a:solidFill>
                <a:latin typeface="黑体" panose="02010609060101010101" pitchFamily="49" charset="-122"/>
                <a:ea typeface="黑体" panose="02010609060101010101" pitchFamily="49" charset="-122"/>
                <a:cs typeface="Times New Roman" panose="02020603050405020304" pitchFamily="18" charset="0"/>
              </a:rPr>
              <a:t>租地农场的出现</a:t>
            </a:r>
            <a:endParaRPr lang="en-US" altLang="zh-CN" sz="2100" b="1" kern="100" dirty="0">
              <a:solidFill>
                <a:srgbClr val="FF0000"/>
              </a:solidFill>
              <a:latin typeface="黑体" panose="02010609060101010101" pitchFamily="49" charset="-122"/>
              <a:ea typeface="黑体" panose="02010609060101010101" pitchFamily="49" charset="-122"/>
              <a:cs typeface="Times New Roman" panose="02020603050405020304" pitchFamily="18" charset="0"/>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1000"/>
                                        <p:tgtEl>
                                          <p:spTgt spid="10"/>
                                        </p:tgtEl>
                                      </p:cBhvr>
                                    </p:animEffect>
                                    <p:anim calcmode="lin" valueType="num">
                                      <p:cBhvr>
                                        <p:cTn id="8" dur="1000" fill="hold"/>
                                        <p:tgtEl>
                                          <p:spTgt spid="10"/>
                                        </p:tgtEl>
                                        <p:attrNameLst>
                                          <p:attrName>ppt_x</p:attrName>
                                        </p:attrNameLst>
                                      </p:cBhvr>
                                      <p:tavLst>
                                        <p:tav tm="0">
                                          <p:val>
                                            <p:strVal val="#ppt_x"/>
                                          </p:val>
                                        </p:tav>
                                        <p:tav tm="100000">
                                          <p:val>
                                            <p:strVal val="#ppt_x"/>
                                          </p:val>
                                        </p:tav>
                                      </p:tavLst>
                                    </p:anim>
                                    <p:anim calcmode="lin" valueType="num">
                                      <p:cBhvr>
                                        <p:cTn id="9"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1" presetClass="entr" presetSubtype="1" fill="hold" grpId="0" nodeType="clickEffect">
                                  <p:stCondLst>
                                    <p:cond delay="0"/>
                                  </p:stCondLst>
                                  <p:childTnLst>
                                    <p:set>
                                      <p:cBhvr>
                                        <p:cTn id="13" dur="1000" fill="hold">
                                          <p:stCondLst>
                                            <p:cond delay="0"/>
                                          </p:stCondLst>
                                        </p:cTn>
                                        <p:tgtEl>
                                          <p:spTgt spid="13"/>
                                        </p:tgtEl>
                                        <p:attrNameLst>
                                          <p:attrName>style.visibility</p:attrName>
                                        </p:attrNameLst>
                                      </p:cBhvr>
                                      <p:to>
                                        <p:strVal val="visible"/>
                                      </p:to>
                                    </p:set>
                                    <p:animEffect transition="in" filter="wheel(1)">
                                      <p:cBhvr>
                                        <p:cTn id="14" dur="1000"/>
                                        <p:tgtEl>
                                          <p:spTgt spid="13"/>
                                        </p:tgtEl>
                                      </p:cBhvr>
                                    </p:animEffect>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nodeType="clickEffect">
                                  <p:stCondLst>
                                    <p:cond delay="0"/>
                                  </p:stCondLst>
                                  <p:childTnLst>
                                    <p:set>
                                      <p:cBhvr>
                                        <p:cTn id="18" dur="1" fill="hold">
                                          <p:stCondLst>
                                            <p:cond delay="0"/>
                                          </p:stCondLst>
                                        </p:cTn>
                                        <p:tgtEl>
                                          <p:spTgt spid="14"/>
                                        </p:tgtEl>
                                        <p:attrNameLst>
                                          <p:attrName>style.visibility</p:attrName>
                                        </p:attrNameLst>
                                      </p:cBhvr>
                                      <p:to>
                                        <p:strVal val="visible"/>
                                      </p:to>
                                    </p:set>
                                    <p:animEffect transition="in" filter="fade">
                                      <p:cBhvr>
                                        <p:cTn id="19" dur="1000"/>
                                        <p:tgtEl>
                                          <p:spTgt spid="14"/>
                                        </p:tgtEl>
                                      </p:cBhvr>
                                    </p:animEffect>
                                    <p:anim calcmode="lin" valueType="num">
                                      <p:cBhvr>
                                        <p:cTn id="20" dur="1000" fill="hold"/>
                                        <p:tgtEl>
                                          <p:spTgt spid="14"/>
                                        </p:tgtEl>
                                        <p:attrNameLst>
                                          <p:attrName>ppt_x</p:attrName>
                                        </p:attrNameLst>
                                      </p:cBhvr>
                                      <p:tavLst>
                                        <p:tav tm="0">
                                          <p:val>
                                            <p:strVal val="#ppt_x"/>
                                          </p:val>
                                        </p:tav>
                                        <p:tav tm="100000">
                                          <p:val>
                                            <p:strVal val="#ppt_x"/>
                                          </p:val>
                                        </p:tav>
                                      </p:tavLst>
                                    </p:anim>
                                    <p:anim calcmode="lin" valueType="num">
                                      <p:cBhvr>
                                        <p:cTn id="21"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22" presetClass="entr" presetSubtype="8" fill="hold" nodeType="clickEffect">
                                  <p:stCondLst>
                                    <p:cond delay="0"/>
                                  </p:stCondLst>
                                  <p:childTnLst>
                                    <p:set>
                                      <p:cBhvr>
                                        <p:cTn id="25" dur="1" fill="hold">
                                          <p:stCondLst>
                                            <p:cond delay="0"/>
                                          </p:stCondLst>
                                        </p:cTn>
                                        <p:tgtEl>
                                          <p:spTgt spid="17"/>
                                        </p:tgtEl>
                                        <p:attrNameLst>
                                          <p:attrName>style.visibility</p:attrName>
                                        </p:attrNameLst>
                                      </p:cBhvr>
                                      <p:to>
                                        <p:strVal val="visible"/>
                                      </p:to>
                                    </p:set>
                                    <p:animEffect transition="in" filter="wipe(left)">
                                      <p:cBhvr>
                                        <p:cTn id="26" dur="1500"/>
                                        <p:tgtEl>
                                          <p:spTgt spid="17"/>
                                        </p:tgtEl>
                                      </p:cBhvr>
                                    </p:animEffect>
                                  </p:childTnLst>
                                </p:cTn>
                              </p:par>
                            </p:childTnLst>
                          </p:cTn>
                        </p:par>
                      </p:childTnLst>
                    </p:cTn>
                  </p:par>
                  <p:par>
                    <p:cTn id="27" fill="hold">
                      <p:stCondLst>
                        <p:cond delay="indefinite"/>
                      </p:stCondLst>
                      <p:childTnLst>
                        <p:par>
                          <p:cTn id="28" fill="hold">
                            <p:stCondLst>
                              <p:cond delay="0"/>
                            </p:stCondLst>
                            <p:childTnLst>
                              <p:par>
                                <p:cTn id="29" presetID="21" presetClass="entr" presetSubtype="1" fill="hold" grpId="0" nodeType="clickEffect">
                                  <p:stCondLst>
                                    <p:cond delay="0"/>
                                  </p:stCondLst>
                                  <p:childTnLst>
                                    <p:set>
                                      <p:cBhvr>
                                        <p:cTn id="30" dur="1000" fill="hold">
                                          <p:stCondLst>
                                            <p:cond delay="0"/>
                                          </p:stCondLst>
                                        </p:cTn>
                                        <p:tgtEl>
                                          <p:spTgt spid="28"/>
                                        </p:tgtEl>
                                        <p:attrNameLst>
                                          <p:attrName>style.visibility</p:attrName>
                                        </p:attrNameLst>
                                      </p:cBhvr>
                                      <p:to>
                                        <p:strVal val="visible"/>
                                      </p:to>
                                    </p:set>
                                    <p:animEffect transition="in" filter="wheel(1)">
                                      <p:cBhvr>
                                        <p:cTn id="31" dur="1000"/>
                                        <p:tgtEl>
                                          <p:spTgt spid="28"/>
                                        </p:tgtEl>
                                      </p:cBhvr>
                                    </p:animEffect>
                                  </p:childTnLst>
                                </p:cTn>
                              </p:par>
                            </p:childTnLst>
                          </p:cTn>
                        </p:par>
                      </p:childTnLst>
                    </p:cTn>
                  </p:par>
                  <p:par>
                    <p:cTn id="32" fill="hold">
                      <p:stCondLst>
                        <p:cond delay="indefinite"/>
                      </p:stCondLst>
                      <p:childTnLst>
                        <p:par>
                          <p:cTn id="33" fill="hold">
                            <p:stCondLst>
                              <p:cond delay="0"/>
                            </p:stCondLst>
                            <p:childTnLst>
                              <p:par>
                                <p:cTn id="34" presetID="47" presetClass="entr" presetSubtype="0" fill="hold" nodeType="clickEffect">
                                  <p:stCondLst>
                                    <p:cond delay="0"/>
                                  </p:stCondLst>
                                  <p:childTnLst>
                                    <p:set>
                                      <p:cBhvr>
                                        <p:cTn id="35" dur="1" fill="hold">
                                          <p:stCondLst>
                                            <p:cond delay="0"/>
                                          </p:stCondLst>
                                        </p:cTn>
                                        <p:tgtEl>
                                          <p:spTgt spid="21"/>
                                        </p:tgtEl>
                                        <p:attrNameLst>
                                          <p:attrName>style.visibility</p:attrName>
                                        </p:attrNameLst>
                                      </p:cBhvr>
                                      <p:to>
                                        <p:strVal val="visible"/>
                                      </p:to>
                                    </p:set>
                                    <p:animEffect transition="in" filter="fade">
                                      <p:cBhvr>
                                        <p:cTn id="36" dur="1000"/>
                                        <p:tgtEl>
                                          <p:spTgt spid="21"/>
                                        </p:tgtEl>
                                      </p:cBhvr>
                                    </p:animEffect>
                                    <p:anim calcmode="lin" valueType="num">
                                      <p:cBhvr>
                                        <p:cTn id="37" dur="1000" fill="hold"/>
                                        <p:tgtEl>
                                          <p:spTgt spid="21"/>
                                        </p:tgtEl>
                                        <p:attrNameLst>
                                          <p:attrName>ppt_x</p:attrName>
                                        </p:attrNameLst>
                                      </p:cBhvr>
                                      <p:tavLst>
                                        <p:tav tm="0">
                                          <p:val>
                                            <p:strVal val="#ppt_x"/>
                                          </p:val>
                                        </p:tav>
                                        <p:tav tm="100000">
                                          <p:val>
                                            <p:strVal val="#ppt_x"/>
                                          </p:val>
                                        </p:tav>
                                      </p:tavLst>
                                    </p:anim>
                                    <p:anim calcmode="lin" valueType="num">
                                      <p:cBhvr>
                                        <p:cTn id="38" dur="1000" fill="hold"/>
                                        <p:tgtEl>
                                          <p:spTgt spid="21"/>
                                        </p:tgtEl>
                                        <p:attrNameLst>
                                          <p:attrName>ppt_y</p:attrName>
                                        </p:attrNameLst>
                                      </p:cBhvr>
                                      <p:tavLst>
                                        <p:tav tm="0">
                                          <p:val>
                                            <p:strVal val="#ppt_y-.1"/>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2" presetClass="entr" presetSubtype="4" fill="hold" grpId="0" nodeType="clickEffect">
                                  <p:stCondLst>
                                    <p:cond delay="0"/>
                                  </p:stCondLst>
                                  <p:childTnLst>
                                    <p:set>
                                      <p:cBhvr>
                                        <p:cTn id="42" dur="1" fill="hold">
                                          <p:stCondLst>
                                            <p:cond delay="0"/>
                                          </p:stCondLst>
                                        </p:cTn>
                                        <p:tgtEl>
                                          <p:spTgt spid="24"/>
                                        </p:tgtEl>
                                        <p:attrNameLst>
                                          <p:attrName>style.visibility</p:attrName>
                                        </p:attrNameLst>
                                      </p:cBhvr>
                                      <p:to>
                                        <p:strVal val="visible"/>
                                      </p:to>
                                    </p:set>
                                    <p:animEffect transition="in" filter="wipe(down)">
                                      <p:cBhvr>
                                        <p:cTn id="43" dur="1500"/>
                                        <p:tgtEl>
                                          <p:spTgt spid="24"/>
                                        </p:tgtEl>
                                      </p:cBhvr>
                                    </p:animEffect>
                                  </p:childTnLst>
                                </p:cTn>
                              </p:par>
                              <p:par>
                                <p:cTn id="44" presetID="22" presetClass="entr" presetSubtype="1" fill="hold" grpId="0" nodeType="withEffect">
                                  <p:stCondLst>
                                    <p:cond delay="0"/>
                                  </p:stCondLst>
                                  <p:childTnLst>
                                    <p:set>
                                      <p:cBhvr>
                                        <p:cTn id="45" dur="1" fill="hold">
                                          <p:stCondLst>
                                            <p:cond delay="0"/>
                                          </p:stCondLst>
                                        </p:cTn>
                                        <p:tgtEl>
                                          <p:spTgt spid="26"/>
                                        </p:tgtEl>
                                        <p:attrNameLst>
                                          <p:attrName>style.visibility</p:attrName>
                                        </p:attrNameLst>
                                      </p:cBhvr>
                                      <p:to>
                                        <p:strVal val="visible"/>
                                      </p:to>
                                    </p:set>
                                    <p:animEffect transition="in" filter="wipe(up)">
                                      <p:cBhvr>
                                        <p:cTn id="46" dur="2000"/>
                                        <p:tgtEl>
                                          <p:spTgt spid="26"/>
                                        </p:tgtEl>
                                      </p:cBhvr>
                                    </p:animEffec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0"/>
                                          </p:stCondLst>
                                        </p:cTn>
                                        <p:tgtEl>
                                          <p:spTgt spid="27"/>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25"/>
                                        </p:tgtEl>
                                        <p:attrNameLst>
                                          <p:attrName>style.visibility</p:attrName>
                                        </p:attrNameLst>
                                      </p:cBhvr>
                                      <p:to>
                                        <p:strVal val="visible"/>
                                      </p:to>
                                    </p:set>
                                    <p:animEffect transition="in" filter="fade">
                                      <p:cBhvr>
                                        <p:cTn id="55" dur="500"/>
                                        <p:tgtEl>
                                          <p:spTgt spid="25"/>
                                        </p:tgtEl>
                                      </p:cBhvr>
                                    </p:animEffect>
                                  </p:childTnLst>
                                </p:cTn>
                              </p:par>
                            </p:childTnLst>
                          </p:cTn>
                        </p:par>
                      </p:childTnLst>
                    </p:cTn>
                  </p:par>
                  <p:par>
                    <p:cTn id="56" fill="hold">
                      <p:stCondLst>
                        <p:cond delay="indefinite"/>
                      </p:stCondLst>
                      <p:childTnLst>
                        <p:par>
                          <p:cTn id="57" fill="hold">
                            <p:stCondLst>
                              <p:cond delay="0"/>
                            </p:stCondLst>
                            <p:childTnLst>
                              <p:par>
                                <p:cTn id="58" presetID="1" presetClass="entr" presetSubtype="0" fill="hold" grpId="0" nodeType="clickEffect">
                                  <p:stCondLst>
                                    <p:cond delay="0"/>
                                  </p:stCondLst>
                                  <p:childTnLst>
                                    <p:set>
                                      <p:cBhvr>
                                        <p:cTn id="59" dur="1" fill="hold">
                                          <p:stCondLst>
                                            <p:cond delay="0"/>
                                          </p:stCondLst>
                                        </p:cTn>
                                        <p:tgtEl>
                                          <p:spTgt spid="29"/>
                                        </p:tgtEl>
                                        <p:attrNameLst>
                                          <p:attrName>style.visibility</p:attrName>
                                        </p:attrNameLst>
                                      </p:cBhvr>
                                      <p:to>
                                        <p:strVal val="visible"/>
                                      </p:to>
                                    </p:set>
                                  </p:childTnLst>
                                </p:cTn>
                              </p:par>
                            </p:childTnLst>
                          </p:cTn>
                        </p:par>
                      </p:childTnLst>
                    </p:cTn>
                  </p:par>
                  <p:par>
                    <p:cTn id="60" fill="hold">
                      <p:stCondLst>
                        <p:cond delay="indefinite"/>
                      </p:stCondLst>
                      <p:childTnLst>
                        <p:par>
                          <p:cTn id="61" fill="hold">
                            <p:stCondLst>
                              <p:cond delay="0"/>
                            </p:stCondLst>
                            <p:childTnLst>
                              <p:par>
                                <p:cTn id="62" presetID="1" presetClass="entr" presetSubtype="0" fill="hold" grpId="0" nodeType="clickEffect">
                                  <p:stCondLst>
                                    <p:cond delay="0"/>
                                  </p:stCondLst>
                                  <p:childTnLst>
                                    <p:set>
                                      <p:cBhvr>
                                        <p:cTn id="63" dur="1" fill="hold">
                                          <p:stCondLst>
                                            <p:cond delay="0"/>
                                          </p:stCondLst>
                                        </p:cTn>
                                        <p:tgtEl>
                                          <p:spTgt spid="30"/>
                                        </p:tgtEl>
                                        <p:attrNameLst>
                                          <p:attrName>style.visibility</p:attrName>
                                        </p:attrNameLst>
                                      </p:cBhvr>
                                      <p:to>
                                        <p:strVal val="visible"/>
                                      </p:to>
                                    </p:set>
                                  </p:childTnLst>
                                </p:cTn>
                              </p:par>
                            </p:childTnLst>
                          </p:cTn>
                        </p:par>
                      </p:childTnLst>
                    </p:cTn>
                  </p:par>
                  <p:par>
                    <p:cTn id="64" fill="hold">
                      <p:stCondLst>
                        <p:cond delay="indefinite"/>
                      </p:stCondLst>
                      <p:childTnLst>
                        <p:par>
                          <p:cTn id="65" fill="hold">
                            <p:stCondLst>
                              <p:cond delay="0"/>
                            </p:stCondLst>
                            <p:childTnLst>
                              <p:par>
                                <p:cTn id="66" presetID="1" presetClass="entr" presetSubtype="0" fill="hold" grpId="0" nodeType="clickEffect">
                                  <p:stCondLst>
                                    <p:cond delay="0"/>
                                  </p:stCondLst>
                                  <p:childTnLst>
                                    <p:set>
                                      <p:cBhvr>
                                        <p:cTn id="67" dur="1" fill="hold">
                                          <p:stCondLst>
                                            <p:cond delay="0"/>
                                          </p:stCondLst>
                                        </p:cTn>
                                        <p:tgtEl>
                                          <p:spTgt spid="3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24" grpId="0" animBg="1"/>
      <p:bldP spid="25" grpId="0" animBg="1"/>
      <p:bldP spid="26" grpId="0" animBg="1"/>
      <p:bldP spid="27" grpId="0" animBg="1"/>
      <p:bldP spid="28" grpId="0" animBg="1"/>
      <p:bldP spid="29" grpId="0" animBg="1"/>
      <p:bldP spid="30" grpId="0" animBg="1"/>
      <p:bldP spid="31"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535832" y="1111889"/>
            <a:ext cx="8095999" cy="2862322"/>
          </a:xfrm>
          <a:prstGeom prst="rect">
            <a:avLst/>
          </a:prstGeom>
          <a:noFill/>
          <a:ln w="19050">
            <a:solidFill>
              <a:schemeClr val="bg1">
                <a:lumMod val="85000"/>
              </a:schemeClr>
            </a:solidFill>
            <a:prstDash val="sysDot"/>
          </a:ln>
        </p:spPr>
        <p:txBody>
          <a:bodyPr wrap="square">
            <a:spAutoFit/>
          </a:bodyPr>
          <a:lstStyle/>
          <a:p>
            <a:pPr algn="just"/>
            <a:r>
              <a:rPr lang="zh-CN" altLang="zh-CN" sz="1800" b="1" kern="0" dirty="0">
                <a:effectLst/>
                <a:latin typeface="Calibri" panose="020F0502020204030204" pitchFamily="34" charset="0"/>
                <a:ea typeface="楷体" panose="02010609060101010101" pitchFamily="49" charset="-122"/>
              </a:rPr>
              <a:t>材料一：</a:t>
            </a:r>
            <a:r>
              <a:rPr lang="zh-CN" altLang="zh-CN" sz="1800" kern="0" dirty="0">
                <a:effectLst/>
                <a:latin typeface="Calibri" panose="020F0502020204030204" pitchFamily="34" charset="0"/>
                <a:ea typeface="楷体" panose="02010609060101010101" pitchFamily="49" charset="-122"/>
              </a:rPr>
              <a:t>英国的租地农场出现的最早，也最典型。在租地农场，土地所有者出租土地，有的提供一部分经营资本；经济实力较强的实际经营者承租土地，提供种子、牲畜、农具和其余资本，使用少量雇佣工人来耕种土地。到</a:t>
            </a:r>
            <a:r>
              <a:rPr lang="en-US" altLang="zh-CN" sz="1800" kern="0" dirty="0">
                <a:effectLst/>
                <a:latin typeface="Calibri" panose="020F0502020204030204" pitchFamily="34" charset="0"/>
                <a:ea typeface="楷体" panose="02010609060101010101" pitchFamily="49" charset="-122"/>
              </a:rPr>
              <a:t>16</a:t>
            </a:r>
            <a:r>
              <a:rPr lang="zh-CN" altLang="zh-CN" sz="1800" kern="0" dirty="0">
                <a:effectLst/>
                <a:latin typeface="Calibri" panose="020F0502020204030204" pitchFamily="34" charset="0"/>
                <a:ea typeface="楷体" panose="02010609060101010101" pitchFamily="49" charset="-122"/>
              </a:rPr>
              <a:t>世纪末，英国已出现一个“资本主义租地农场主”阶层，土地所有者、租地农场主、雇工之间彼此签订契约，按规定的比例分配产品。据统计，</a:t>
            </a:r>
            <a:r>
              <a:rPr lang="en-US" altLang="zh-CN" sz="1800" kern="0" dirty="0">
                <a:effectLst/>
                <a:latin typeface="Calibri" panose="020F0502020204030204" pitchFamily="34" charset="0"/>
                <a:ea typeface="楷体" panose="02010609060101010101" pitchFamily="49" charset="-122"/>
              </a:rPr>
              <a:t>16</a:t>
            </a:r>
            <a:r>
              <a:rPr lang="zh-CN" altLang="zh-CN" sz="1800" kern="0" dirty="0">
                <a:effectLst/>
                <a:latin typeface="Calibri" panose="020F0502020204030204" pitchFamily="34" charset="0"/>
                <a:ea typeface="楷体" panose="02010609060101010101" pitchFamily="49" charset="-122"/>
              </a:rPr>
              <a:t>世纪，英国贵族从他的土地所得租金与同一块土地承租者用农场经营所得收入的比是</a:t>
            </a:r>
            <a:r>
              <a:rPr lang="en-US" altLang="zh-CN" sz="1800" kern="0" dirty="0">
                <a:effectLst/>
                <a:latin typeface="Calibri" panose="020F0502020204030204" pitchFamily="34" charset="0"/>
                <a:ea typeface="楷体" panose="02010609060101010101" pitchFamily="49" charset="-122"/>
              </a:rPr>
              <a:t>1</a:t>
            </a:r>
            <a:r>
              <a:rPr lang="zh-CN" altLang="zh-CN" sz="1800" kern="0" dirty="0">
                <a:effectLst/>
                <a:latin typeface="Calibri" panose="020F0502020204030204" pitchFamily="34" charset="0"/>
                <a:ea typeface="楷体" panose="02010609060101010101" pitchFamily="49" charset="-122"/>
              </a:rPr>
              <a:t>：</a:t>
            </a:r>
            <a:r>
              <a:rPr lang="en-US" altLang="zh-CN" sz="1800" kern="0" dirty="0">
                <a:effectLst/>
                <a:latin typeface="Calibri" panose="020F0502020204030204" pitchFamily="34" charset="0"/>
                <a:ea typeface="楷体" panose="02010609060101010101" pitchFamily="49" charset="-122"/>
              </a:rPr>
              <a:t>10</a:t>
            </a:r>
            <a:r>
              <a:rPr lang="zh-CN" altLang="zh-CN" sz="1800" kern="0" dirty="0">
                <a:effectLst/>
                <a:latin typeface="Calibri" panose="020F0502020204030204" pitchFamily="34" charset="0"/>
                <a:ea typeface="楷体" panose="02010609060101010101" pitchFamily="49" charset="-122"/>
              </a:rPr>
              <a:t>。</a:t>
            </a:r>
            <a:r>
              <a:rPr lang="en-US" altLang="zh-CN" sz="1800" kern="0" dirty="0">
                <a:effectLst/>
                <a:latin typeface="Calibri" panose="020F0502020204030204" pitchFamily="34" charset="0"/>
                <a:ea typeface="楷体" panose="02010609060101010101" pitchFamily="49" charset="-122"/>
              </a:rPr>
              <a:t>             </a:t>
            </a:r>
            <a:endParaRPr lang="en-US" altLang="zh-CN" sz="1800" kern="0" dirty="0">
              <a:effectLst/>
              <a:latin typeface="Calibri" panose="020F0502020204030204" pitchFamily="34" charset="0"/>
              <a:ea typeface="楷体" panose="02010609060101010101" pitchFamily="49" charset="-122"/>
            </a:endParaRPr>
          </a:p>
          <a:p>
            <a:pPr algn="r"/>
            <a:r>
              <a:rPr lang="en-US" altLang="zh-CN" kern="0" dirty="0">
                <a:latin typeface="Calibri" panose="020F0502020204030204" pitchFamily="34" charset="0"/>
                <a:ea typeface="楷体" panose="02010609060101010101" pitchFamily="49" charset="-122"/>
              </a:rPr>
              <a:t>                                                                          </a:t>
            </a:r>
            <a:r>
              <a:rPr lang="en-US" altLang="zh-CN" sz="1800" kern="0" dirty="0">
                <a:effectLst/>
                <a:latin typeface="Calibri" panose="020F0502020204030204" pitchFamily="34" charset="0"/>
                <a:ea typeface="楷体" panose="02010609060101010101" pitchFamily="49" charset="-122"/>
              </a:rPr>
              <a:t> </a:t>
            </a:r>
            <a:r>
              <a:rPr lang="zh-CN" altLang="zh-CN" sz="1800" kern="0" dirty="0">
                <a:effectLst/>
                <a:latin typeface="Calibri" panose="020F0502020204030204" pitchFamily="34" charset="0"/>
                <a:ea typeface="楷体" panose="02010609060101010101" pitchFamily="49" charset="-122"/>
              </a:rPr>
              <a:t>——部编版《世界历史》九年级上册</a:t>
            </a:r>
            <a:endParaRPr lang="zh-CN" altLang="zh-CN" sz="1800" kern="100" dirty="0">
              <a:effectLst/>
              <a:latin typeface="Calibri" panose="020F0502020204030204" pitchFamily="34" charset="0"/>
              <a:ea typeface="黑体" panose="02010609060101010101" pitchFamily="49" charset="-122"/>
            </a:endParaRPr>
          </a:p>
          <a:p>
            <a:pPr algn="just"/>
            <a:r>
              <a:rPr lang="zh-CN" altLang="zh-CN" sz="1800" b="1" kern="0" dirty="0">
                <a:effectLst/>
                <a:latin typeface="Calibri" panose="020F0502020204030204" pitchFamily="34" charset="0"/>
                <a:ea typeface="楷体" panose="02010609060101010101" pitchFamily="49" charset="-122"/>
              </a:rPr>
              <a:t>材料二：</a:t>
            </a:r>
            <a:r>
              <a:rPr lang="zh-CN" altLang="zh-CN" sz="1800" kern="0" dirty="0">
                <a:effectLst/>
                <a:latin typeface="Calibri" panose="020F0502020204030204" pitchFamily="34" charset="0"/>
                <a:ea typeface="楷体" panose="02010609060101010101" pitchFamily="49" charset="-122"/>
              </a:rPr>
              <a:t>农产品的富余，加上城市需求的增加，使得更多的农产品和畜产品得以进入市场。一些商人将在乡村市场收购的产品运到港口或更远的地方。法国南部地区的粮食被运到意大利的一些城市，欧洲的呢绒、毛皮等远销东方。</a:t>
            </a:r>
            <a:endParaRPr lang="zh-CN" altLang="zh-CN" sz="1800" kern="100" dirty="0">
              <a:effectLst/>
              <a:latin typeface="Calibri" panose="020F0502020204030204" pitchFamily="34" charset="0"/>
              <a:ea typeface="黑体" panose="02010609060101010101" pitchFamily="49" charset="-122"/>
            </a:endParaRPr>
          </a:p>
        </p:txBody>
      </p:sp>
      <p:sp>
        <p:nvSpPr>
          <p:cNvPr id="5" name="文本框 4"/>
          <p:cNvSpPr txBox="1"/>
          <p:nvPr/>
        </p:nvSpPr>
        <p:spPr>
          <a:xfrm>
            <a:off x="395536" y="3989238"/>
            <a:ext cx="4572000" cy="461665"/>
          </a:xfrm>
          <a:prstGeom prst="rect">
            <a:avLst/>
          </a:prstGeom>
          <a:noFill/>
        </p:spPr>
        <p:txBody>
          <a:bodyPr wrap="square">
            <a:spAutoFit/>
          </a:bodyPr>
          <a:lstStyle/>
          <a:p>
            <a:r>
              <a:rPr lang="zh-CN" altLang="zh-CN" sz="2400" b="1" dirty="0">
                <a:effectLst/>
                <a:latin typeface="黑体" panose="02010609060101010101" pitchFamily="49" charset="-122"/>
                <a:ea typeface="黑体" panose="02010609060101010101" pitchFamily="49" charset="-122"/>
                <a:cs typeface="楷体_GB2312"/>
              </a:rPr>
              <a:t>阅读材料概括租地农场的特征。</a:t>
            </a:r>
            <a:endParaRPr lang="zh-CN" altLang="en-US" sz="2400" b="1" dirty="0">
              <a:latin typeface="黑体" panose="02010609060101010101" pitchFamily="49" charset="-122"/>
              <a:ea typeface="黑体" panose="02010609060101010101" pitchFamily="49" charset="-122"/>
            </a:endParaRPr>
          </a:p>
        </p:txBody>
      </p:sp>
      <p:sp>
        <p:nvSpPr>
          <p:cNvPr id="7" name="文本框 6"/>
          <p:cNvSpPr txBox="1"/>
          <p:nvPr/>
        </p:nvSpPr>
        <p:spPr>
          <a:xfrm>
            <a:off x="251520" y="4435874"/>
            <a:ext cx="5833121" cy="400110"/>
          </a:xfrm>
          <a:prstGeom prst="rect">
            <a:avLst/>
          </a:prstGeom>
          <a:noFill/>
        </p:spPr>
        <p:txBody>
          <a:bodyPr wrap="square">
            <a:spAutoFit/>
          </a:bodyPr>
          <a:lstStyle/>
          <a:p>
            <a:r>
              <a:rPr lang="zh-CN" altLang="zh-CN" sz="2000" b="1" dirty="0">
                <a:effectLst/>
                <a:latin typeface="黑体" panose="02010609060101010101" pitchFamily="49" charset="-122"/>
                <a:ea typeface="黑体" panose="02010609060101010101" pitchFamily="49" charset="-122"/>
                <a:cs typeface="楷体_GB2312"/>
              </a:rPr>
              <a:t>（</a:t>
            </a:r>
            <a:r>
              <a:rPr lang="en-US" altLang="zh-CN" sz="2000" b="1" dirty="0">
                <a:effectLst/>
                <a:latin typeface="黑体" panose="02010609060101010101" pitchFamily="49" charset="-122"/>
                <a:ea typeface="黑体" panose="02010609060101010101" pitchFamily="49" charset="-122"/>
                <a:cs typeface="楷体_GB2312"/>
              </a:rPr>
              <a:t>1</a:t>
            </a:r>
            <a:r>
              <a:rPr lang="zh-CN" altLang="zh-CN" sz="2000" b="1" dirty="0">
                <a:effectLst/>
                <a:latin typeface="黑体" panose="02010609060101010101" pitchFamily="49" charset="-122"/>
                <a:ea typeface="黑体" panose="02010609060101010101" pitchFamily="49" charset="-122"/>
                <a:cs typeface="楷体_GB2312"/>
              </a:rPr>
              <a:t>）雇佣与被雇佣的关系。（</a:t>
            </a:r>
            <a:r>
              <a:rPr lang="en-US" altLang="zh-CN" sz="2000" b="1" dirty="0">
                <a:effectLst/>
                <a:latin typeface="黑体" panose="02010609060101010101" pitchFamily="49" charset="-122"/>
                <a:ea typeface="黑体" panose="02010609060101010101" pitchFamily="49" charset="-122"/>
                <a:cs typeface="楷体_GB2312"/>
              </a:rPr>
              <a:t>2</a:t>
            </a:r>
            <a:r>
              <a:rPr lang="zh-CN" altLang="zh-CN" sz="2000" b="1" dirty="0">
                <a:effectLst/>
                <a:latin typeface="黑体" panose="02010609060101010101" pitchFamily="49" charset="-122"/>
                <a:ea typeface="黑体" panose="02010609060101010101" pitchFamily="49" charset="-122"/>
                <a:cs typeface="楷体_GB2312"/>
              </a:rPr>
              <a:t>）产品面向市场。</a:t>
            </a:r>
            <a:endParaRPr lang="zh-CN" altLang="en-US" sz="2000" b="1" dirty="0">
              <a:latin typeface="黑体" panose="02010609060101010101" pitchFamily="49" charset="-122"/>
              <a:ea typeface="黑体" panose="02010609060101010101" pitchFamily="49" charset="-122"/>
            </a:endParaRPr>
          </a:p>
        </p:txBody>
      </p:sp>
      <p:sp>
        <p:nvSpPr>
          <p:cNvPr id="8" name="文本框 6"/>
          <p:cNvSpPr txBox="1"/>
          <p:nvPr/>
        </p:nvSpPr>
        <p:spPr>
          <a:xfrm>
            <a:off x="4692418" y="3974209"/>
            <a:ext cx="4176464" cy="461665"/>
          </a:xfrm>
          <a:prstGeom prst="rect">
            <a:avLst/>
          </a:prstGeom>
          <a:noFill/>
        </p:spPr>
        <p:txBody>
          <a:bodyPr wrap="square" rtlCol="0" anchor="t">
            <a:spAutoFit/>
          </a:bodyPr>
          <a:lstStyle/>
          <a:p>
            <a:r>
              <a:rPr lang="zh-CN" altLang="zh-CN" sz="2400" b="1" dirty="0">
                <a:solidFill>
                  <a:srgbClr val="FF0000"/>
                </a:solidFill>
                <a:latin typeface="黑体" panose="02010609060101010101" pitchFamily="49" charset="-122"/>
                <a:ea typeface="黑体" panose="02010609060101010101" pitchFamily="49" charset="-122"/>
                <a:sym typeface="+mn-ea"/>
              </a:rPr>
              <a:t>具有资本主义</a:t>
            </a:r>
            <a:r>
              <a:rPr lang="zh-CN" altLang="en-US" sz="2400" b="1" dirty="0">
                <a:solidFill>
                  <a:srgbClr val="FF0000"/>
                </a:solidFill>
                <a:latin typeface="黑体" panose="02010609060101010101" pitchFamily="49" charset="-122"/>
                <a:ea typeface="黑体" panose="02010609060101010101" pitchFamily="49" charset="-122"/>
                <a:sym typeface="+mn-ea"/>
              </a:rPr>
              <a:t>生产关系的特征</a:t>
            </a:r>
            <a:endParaRPr lang="zh-CN" altLang="en-US" sz="2400" b="1" dirty="0">
              <a:solidFill>
                <a:srgbClr val="FF0000"/>
              </a:solidFill>
              <a:latin typeface="黑体" panose="02010609060101010101" pitchFamily="49" charset="-122"/>
              <a:ea typeface="黑体" panose="02010609060101010101" pitchFamily="49" charset="-122"/>
              <a:sym typeface="+mn-ea"/>
            </a:endParaRPr>
          </a:p>
        </p:txBody>
      </p:sp>
      <p:sp>
        <p:nvSpPr>
          <p:cNvPr id="2" name="矩形 1"/>
          <p:cNvSpPr/>
          <p:nvPr>
            <p:custDataLst>
              <p:tags r:id="rId1"/>
            </p:custDataLst>
          </p:nvPr>
        </p:nvSpPr>
        <p:spPr>
          <a:xfrm>
            <a:off x="251520" y="683246"/>
            <a:ext cx="3460181" cy="428643"/>
          </a:xfrm>
          <a:prstGeom prst="rect">
            <a:avLst/>
          </a:prstGeom>
        </p:spPr>
        <p:txBody>
          <a:bodyPr wrap="square">
            <a:spAutoFit/>
          </a:bodyPr>
          <a:lstStyle/>
          <a:p>
            <a:pPr>
              <a:lnSpc>
                <a:spcPct val="120000"/>
              </a:lnSpc>
            </a:pPr>
            <a:r>
              <a:rPr lang="en-US" altLang="zh-CN" sz="2100" b="1" kern="100" dirty="0">
                <a:solidFill>
                  <a:srgbClr val="FF0000"/>
                </a:solidFill>
                <a:latin typeface="黑体" panose="02010609060101010101" pitchFamily="49" charset="-122"/>
                <a:ea typeface="黑体" panose="02010609060101010101" pitchFamily="49" charset="-122"/>
                <a:cs typeface="Times New Roman" panose="02020603050405020304" pitchFamily="18" charset="0"/>
              </a:rPr>
              <a:t>1.</a:t>
            </a:r>
            <a:r>
              <a:rPr lang="zh-CN" altLang="en-US" sz="2100" b="1" kern="100" dirty="0">
                <a:solidFill>
                  <a:srgbClr val="FF0000"/>
                </a:solidFill>
                <a:latin typeface="黑体" panose="02010609060101010101" pitchFamily="49" charset="-122"/>
                <a:ea typeface="黑体" panose="02010609060101010101" pitchFamily="49" charset="-122"/>
                <a:cs typeface="Times New Roman" panose="02020603050405020304" pitchFamily="18" charset="0"/>
              </a:rPr>
              <a:t>租地农场的出现</a:t>
            </a:r>
            <a:endParaRPr lang="en-US" altLang="zh-CN" sz="2100" b="1" kern="100" dirty="0">
              <a:solidFill>
                <a:srgbClr val="FF0000"/>
              </a:solidFill>
              <a:latin typeface="黑体" panose="02010609060101010101" pitchFamily="49" charset="-122"/>
              <a:ea typeface="黑体" panose="02010609060101010101" pitchFamily="49" charset="-122"/>
              <a:cs typeface="Times New Roman" panose="02020603050405020304" pitchFamily="18" charset="0"/>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1" presetClass="entr" presetSubtype="1" fill="hold" nodeType="clickEffect">
                                  <p:stCondLst>
                                    <p:cond delay="0"/>
                                  </p:stCondLst>
                                  <p:childTnLst>
                                    <p:set>
                                      <p:cBhvr>
                                        <p:cTn id="12" dur="1" fill="hold">
                                          <p:stCondLst>
                                            <p:cond delay="0"/>
                                          </p:stCondLst>
                                        </p:cTn>
                                        <p:tgtEl>
                                          <p:spTgt spid="8">
                                            <p:txEl>
                                              <p:pRg st="0" end="0"/>
                                            </p:txEl>
                                          </p:spTgt>
                                        </p:tgtEl>
                                        <p:attrNameLst>
                                          <p:attrName>style.visibility</p:attrName>
                                        </p:attrNameLst>
                                      </p:cBhvr>
                                      <p:to>
                                        <p:strVal val="visible"/>
                                      </p:to>
                                    </p:set>
                                    <p:animEffect transition="in" filter="wheel(1)">
                                      <p:cBhvr>
                                        <p:cTn id="13" dur="2000"/>
                                        <p:tgtEl>
                                          <p:spTgt spid="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650166" y="1357545"/>
            <a:ext cx="7848872" cy="1569660"/>
          </a:xfrm>
          <a:prstGeom prst="rect">
            <a:avLst/>
          </a:prstGeom>
          <a:noFill/>
          <a:ln w="19050">
            <a:solidFill>
              <a:schemeClr val="bg1">
                <a:lumMod val="85000"/>
              </a:schemeClr>
            </a:solidFill>
            <a:prstDash val="sysDot"/>
          </a:ln>
        </p:spPr>
        <p:txBody>
          <a:bodyPr wrap="square">
            <a:spAutoFit/>
          </a:bodyPr>
          <a:lstStyle/>
          <a:p>
            <a:pPr algn="just" defTabSz="685800">
              <a:defRPr/>
            </a:pPr>
            <a:r>
              <a:rPr lang="zh-CN" altLang="en-US" sz="2400" b="1" dirty="0">
                <a:latin typeface="+mn-ea"/>
                <a:ea typeface="+mn-ea"/>
              </a:rPr>
              <a:t>       </a:t>
            </a:r>
            <a:r>
              <a:rPr lang="zh-CN" altLang="en-US" sz="2400" b="1" dirty="0">
                <a:latin typeface="楷体" panose="02010609060101010101" pitchFamily="49" charset="-122"/>
                <a:ea typeface="楷体" panose="02010609060101010101" pitchFamily="49" charset="-122"/>
                <a:cs typeface="楷体" panose="02010609060101010101" pitchFamily="49" charset="-122"/>
              </a:rPr>
              <a:t>马克思说：“租地农场主成了这种农业工人的实际支配者，成了他们的剩余劳动的实际剥削者，而土地所有者现在只和这种资本主义租地农场主发生直接关系，而且是单纯的货币关系和契约关系”</a:t>
            </a:r>
            <a:r>
              <a:rPr lang="zh-CN" altLang="en-US" sz="2400" b="1" dirty="0">
                <a:solidFill>
                  <a:srgbClr val="0000CC"/>
                </a:solidFill>
                <a:latin typeface="黑体" panose="02010609060101010101" pitchFamily="49" charset="-122"/>
                <a:ea typeface="黑体" panose="02010609060101010101" pitchFamily="49" charset="-122"/>
                <a:cs typeface="楷体" panose="02010609060101010101" pitchFamily="49" charset="-122"/>
              </a:rPr>
              <a:t>如何理解这句话</a:t>
            </a:r>
            <a:r>
              <a:rPr lang="zh-CN" altLang="en-US" sz="2400" b="1" dirty="0" smtClean="0">
                <a:solidFill>
                  <a:srgbClr val="0000CC"/>
                </a:solidFill>
                <a:latin typeface="黑体" panose="02010609060101010101" pitchFamily="49" charset="-122"/>
                <a:ea typeface="黑体" panose="02010609060101010101" pitchFamily="49" charset="-122"/>
                <a:cs typeface="楷体" panose="02010609060101010101" pitchFamily="49" charset="-122"/>
              </a:rPr>
              <a:t>？</a:t>
            </a:r>
            <a:endParaRPr lang="zh-CN" altLang="en-US" sz="2400" b="1" dirty="0">
              <a:solidFill>
                <a:srgbClr val="0000CC"/>
              </a:solidFill>
              <a:latin typeface="黑体" panose="02010609060101010101" pitchFamily="49" charset="-122"/>
              <a:ea typeface="黑体" panose="02010609060101010101" pitchFamily="49" charset="-122"/>
              <a:cs typeface="楷体" panose="02010609060101010101" pitchFamily="49" charset="-122"/>
            </a:endParaRPr>
          </a:p>
        </p:txBody>
      </p:sp>
      <p:sp>
        <p:nvSpPr>
          <p:cNvPr id="4" name="文本框 3"/>
          <p:cNvSpPr txBox="1"/>
          <p:nvPr/>
        </p:nvSpPr>
        <p:spPr>
          <a:xfrm>
            <a:off x="611560" y="2927205"/>
            <a:ext cx="7884977" cy="1754326"/>
          </a:xfrm>
          <a:prstGeom prst="rect">
            <a:avLst/>
          </a:prstGeom>
          <a:noFill/>
          <a:ln w="9525">
            <a:noFill/>
          </a:ln>
        </p:spPr>
        <p:txBody>
          <a:bodyPr wrap="square">
            <a:spAutoFit/>
          </a:bodyPr>
          <a:lstStyle/>
          <a:p>
            <a:pPr algn="just">
              <a:lnSpc>
                <a:spcPct val="150000"/>
              </a:lnSpc>
              <a:buFont typeface="Arial" panose="020B0604020202020204" pitchFamily="34" charset="0"/>
              <a:buNone/>
            </a:pPr>
            <a:r>
              <a:rPr lang="zh-CN" altLang="en-US" sz="2400" b="1" dirty="0">
                <a:solidFill>
                  <a:srgbClr val="FF0000"/>
                </a:solidFill>
                <a:ea typeface="黑体" panose="02010609060101010101" pitchFamily="49" charset="-122"/>
              </a:rPr>
              <a:t>       </a:t>
            </a:r>
            <a:r>
              <a:rPr lang="zh-CN" altLang="en-US" sz="2400" b="1" dirty="0">
                <a:solidFill>
                  <a:srgbClr val="FF0000"/>
                </a:solidFill>
                <a:latin typeface="黑体" panose="02010609060101010101" pitchFamily="49" charset="-122"/>
                <a:ea typeface="黑体" panose="02010609060101010101" pitchFamily="49" charset="-122"/>
              </a:rPr>
              <a:t>租地农场主就是后来的农业资本家。他们和农业工人之间是一种雇佣与被雇佣、剥削与被剥削的关系。</a:t>
            </a:r>
            <a:r>
              <a:rPr lang="zh-CN" altLang="en-US" sz="2400" b="1" dirty="0">
                <a:solidFill>
                  <a:srgbClr val="0000CC"/>
                </a:solidFill>
                <a:latin typeface="黑体" panose="02010609060101010101" pitchFamily="49" charset="-122"/>
                <a:ea typeface="黑体" panose="02010609060101010101" pitchFamily="49" charset="-122"/>
              </a:rPr>
              <a:t>这反映了欧洲农村资本主义萌芽的情况。</a:t>
            </a:r>
            <a:endParaRPr lang="zh-CN" altLang="en-US" sz="2400" b="1" dirty="0">
              <a:solidFill>
                <a:srgbClr val="0000CC"/>
              </a:solidFill>
              <a:latin typeface="黑体" panose="02010609060101010101" pitchFamily="49" charset="-122"/>
              <a:ea typeface="黑体" panose="02010609060101010101" pitchFamily="49" charset="-122"/>
            </a:endParaRPr>
          </a:p>
        </p:txBody>
      </p:sp>
      <p:sp>
        <p:nvSpPr>
          <p:cNvPr id="2" name="矩形 1"/>
          <p:cNvSpPr/>
          <p:nvPr>
            <p:custDataLst>
              <p:tags r:id="rId1"/>
            </p:custDataLst>
          </p:nvPr>
        </p:nvSpPr>
        <p:spPr>
          <a:xfrm>
            <a:off x="314154" y="744025"/>
            <a:ext cx="3460181" cy="476669"/>
          </a:xfrm>
          <a:prstGeom prst="rect">
            <a:avLst/>
          </a:prstGeom>
        </p:spPr>
        <p:txBody>
          <a:bodyPr wrap="square">
            <a:spAutoFit/>
          </a:bodyPr>
          <a:lstStyle/>
          <a:p>
            <a:pPr>
              <a:lnSpc>
                <a:spcPct val="120000"/>
              </a:lnSpc>
            </a:pPr>
            <a:r>
              <a:rPr lang="en-US" altLang="zh-CN" sz="2400" b="1" kern="100" dirty="0">
                <a:solidFill>
                  <a:srgbClr val="FF0000"/>
                </a:solidFill>
                <a:latin typeface="黑体" panose="02010609060101010101" pitchFamily="49" charset="-122"/>
                <a:ea typeface="黑体" panose="02010609060101010101" pitchFamily="49" charset="-122"/>
                <a:cs typeface="Times New Roman" panose="02020603050405020304" pitchFamily="18" charset="0"/>
              </a:rPr>
              <a:t>1.</a:t>
            </a:r>
            <a:r>
              <a:rPr lang="zh-CN" altLang="en-US" sz="2400" b="1" kern="100" dirty="0">
                <a:solidFill>
                  <a:srgbClr val="FF0000"/>
                </a:solidFill>
                <a:latin typeface="黑体" panose="02010609060101010101" pitchFamily="49" charset="-122"/>
                <a:ea typeface="黑体" panose="02010609060101010101" pitchFamily="49" charset="-122"/>
                <a:cs typeface="Times New Roman" panose="02020603050405020304" pitchFamily="18" charset="0"/>
              </a:rPr>
              <a:t>租地农场的出现</a:t>
            </a:r>
            <a:endParaRPr lang="en-US" altLang="zh-CN" sz="2400" b="1" kern="100" dirty="0">
              <a:solidFill>
                <a:srgbClr val="FF0000"/>
              </a:solidFill>
              <a:latin typeface="黑体" panose="02010609060101010101" pitchFamily="49" charset="-122"/>
              <a:ea typeface="黑体" panose="02010609060101010101" pitchFamily="49" charset="-122"/>
              <a:cs typeface="Times New Roman" panose="02020603050405020304" pitchFamily="18" charset="0"/>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tags/tag1.xml><?xml version="1.0" encoding="utf-8"?>
<p:tagLst xmlns:p="http://schemas.openxmlformats.org/presentationml/2006/main">
  <p:tag name="AS_UNIQUEID" val="1185"/>
  <p:tag name="KSO_WM_BEAUTIFY_FLAG" val=""/>
</p:tagLst>
</file>

<file path=ppt/tags/tag10.xml><?xml version="1.0" encoding="utf-8"?>
<p:tagLst xmlns:p="http://schemas.openxmlformats.org/presentationml/2006/main">
  <p:tag name="AS_UNIQUEID" val="1185"/>
  <p:tag name="KSO_WM_BEAUTIFY_FLAG" val=""/>
</p:tagLst>
</file>

<file path=ppt/tags/tag11.xml><?xml version="1.0" encoding="utf-8"?>
<p:tagLst xmlns:p="http://schemas.openxmlformats.org/presentationml/2006/main">
  <p:tag name="KSO_WM_BEAUTIFY_FLAG" val=""/>
</p:tagLst>
</file>

<file path=ppt/tags/tag12.xml><?xml version="1.0" encoding="utf-8"?>
<p:tagLst xmlns:p="http://schemas.openxmlformats.org/presentationml/2006/main">
  <p:tag name="KSO_WM_BEAUTIFY_FLAG" val=""/>
</p:tagLst>
</file>

<file path=ppt/tags/tag13.xml><?xml version="1.0" encoding="utf-8"?>
<p:tagLst xmlns:p="http://schemas.openxmlformats.org/presentationml/2006/main">
  <p:tag name="AS_UNIQUEID" val="1185"/>
  <p:tag name="KSO_WM_BEAUTIFY_FLAG" val=""/>
</p:tagLst>
</file>

<file path=ppt/tags/tag14.xml><?xml version="1.0" encoding="utf-8"?>
<p:tagLst xmlns:p="http://schemas.openxmlformats.org/presentationml/2006/main">
  <p:tag name="KSO_WM_BEAUTIFY_FLAG" val=""/>
</p:tagLst>
</file>

<file path=ppt/tags/tag15.xml><?xml version="1.0" encoding="utf-8"?>
<p:tagLst xmlns:p="http://schemas.openxmlformats.org/presentationml/2006/main">
  <p:tag name="KSO_WM_BEAUTIFY_FLAG" val=""/>
</p:tagLst>
</file>

<file path=ppt/tags/tag16.xml><?xml version="1.0" encoding="utf-8"?>
<p:tagLst xmlns:p="http://schemas.openxmlformats.org/presentationml/2006/main">
  <p:tag name="AS_UNIQUEID" val="1185"/>
  <p:tag name="KSO_WM_BEAUTIFY_FLAG" val=""/>
</p:tagLst>
</file>

<file path=ppt/tags/tag17.xml><?xml version="1.0" encoding="utf-8"?>
<p:tagLst xmlns:p="http://schemas.openxmlformats.org/presentationml/2006/main">
  <p:tag name="KSO_WM_BEAUTIFY_FLAG" val=""/>
</p:tagLst>
</file>

<file path=ppt/tags/tag18.xml><?xml version="1.0" encoding="utf-8"?>
<p:tagLst xmlns:p="http://schemas.openxmlformats.org/presentationml/2006/main">
  <p:tag name="KSO_WM_BEAUTIFY_FLAG" val=""/>
</p:tagLst>
</file>

<file path=ppt/tags/tag19.xml><?xml version="1.0" encoding="utf-8"?>
<p:tagLst xmlns:p="http://schemas.openxmlformats.org/presentationml/2006/main">
  <p:tag name="KSO_WM_BEAUTIFY_FLAG" val=""/>
</p:tagLst>
</file>

<file path=ppt/tags/tag2.xml><?xml version="1.0" encoding="utf-8"?>
<p:tagLst xmlns:p="http://schemas.openxmlformats.org/presentationml/2006/main">
  <p:tag name="KSO_WM_BEAUTIFY_FLAG" val=""/>
</p:tagLst>
</file>

<file path=ppt/tags/tag20.xml><?xml version="1.0" encoding="utf-8"?>
<p:tagLst xmlns:p="http://schemas.openxmlformats.org/presentationml/2006/main">
  <p:tag name="KSO_WM_BEAUTIFY_FLAG" val=""/>
</p:tagLst>
</file>

<file path=ppt/tags/tag21.xml><?xml version="1.0" encoding="utf-8"?>
<p:tagLst xmlns:p="http://schemas.openxmlformats.org/presentationml/2006/main">
  <p:tag name="KSO_WM_BEAUTIFY_FLAG" val=""/>
</p:tagLst>
</file>

<file path=ppt/tags/tag22.xml><?xml version="1.0" encoding="utf-8"?>
<p:tagLst xmlns:p="http://schemas.openxmlformats.org/presentationml/2006/main">
  <p:tag name="AS_UNIQUEID" val="1185"/>
  <p:tag name="KSO_WM_BEAUTIFY_FLAG" val=""/>
</p:tagLst>
</file>

<file path=ppt/tags/tag23.xml><?xml version="1.0" encoding="utf-8"?>
<p:tagLst xmlns:p="http://schemas.openxmlformats.org/presentationml/2006/main">
  <p:tag name="KSO_WM_BEAUTIFY_FLAG" val=""/>
</p:tagLst>
</file>

<file path=ppt/tags/tag24.xml><?xml version="1.0" encoding="utf-8"?>
<p:tagLst xmlns:p="http://schemas.openxmlformats.org/presentationml/2006/main">
  <p:tag name="KSO_WM_BEAUTIFY_FLAG" val=""/>
</p:tagLst>
</file>

<file path=ppt/tags/tag25.xml><?xml version="1.0" encoding="utf-8"?>
<p:tagLst xmlns:p="http://schemas.openxmlformats.org/presentationml/2006/main">
  <p:tag name="AS_UNIQUEID" val="1185"/>
  <p:tag name="KSO_WM_BEAUTIFY_FLAG" val=""/>
</p:tagLst>
</file>

<file path=ppt/tags/tag26.xml><?xml version="1.0" encoding="utf-8"?>
<p:tagLst xmlns:p="http://schemas.openxmlformats.org/presentationml/2006/main">
  <p:tag name="KSO_WM_BEAUTIFY_FLAG" val=""/>
</p:tagLst>
</file>

<file path=ppt/tags/tag27.xml><?xml version="1.0" encoding="utf-8"?>
<p:tagLst xmlns:p="http://schemas.openxmlformats.org/presentationml/2006/main">
  <p:tag name="KSO_WM_BEAUTIFY_FLAG" val=""/>
</p:tagLst>
</file>

<file path=ppt/tags/tag28.xml><?xml version="1.0" encoding="utf-8"?>
<p:tagLst xmlns:p="http://schemas.openxmlformats.org/presentationml/2006/main">
  <p:tag name="AS_UNIQUEID" val="1185"/>
  <p:tag name="KSO_WM_BEAUTIFY_FLAG" val=""/>
</p:tagLst>
</file>

<file path=ppt/tags/tag29.xml><?xml version="1.0" encoding="utf-8"?>
<p:tagLst xmlns:p="http://schemas.openxmlformats.org/presentationml/2006/main">
  <p:tag name="KSO_WM_BEAUTIFY_FLAG" val=""/>
</p:tagLst>
</file>

<file path=ppt/tags/tag3.xml><?xml version="1.0" encoding="utf-8"?>
<p:tagLst xmlns:p="http://schemas.openxmlformats.org/presentationml/2006/main">
  <p:tag name="KSO_WM_BEAUTIFY_FLAG" val=""/>
</p:tagLst>
</file>

<file path=ppt/tags/tag30.xml><?xml version="1.0" encoding="utf-8"?>
<p:tagLst xmlns:p="http://schemas.openxmlformats.org/presentationml/2006/main">
  <p:tag name="KSO_WM_BEAUTIFY_FLAG" val=""/>
</p:tagLst>
</file>

<file path=ppt/tags/tag31.xml><?xml version="1.0" encoding="utf-8"?>
<p:tagLst xmlns:p="http://schemas.openxmlformats.org/presentationml/2006/main">
  <p:tag name="AS_UNIQUEID" val="1185"/>
  <p:tag name="KSO_WM_BEAUTIFY_FLAG" val=""/>
</p:tagLst>
</file>

<file path=ppt/tags/tag32.xml><?xml version="1.0" encoding="utf-8"?>
<p:tagLst xmlns:p="http://schemas.openxmlformats.org/presentationml/2006/main">
  <p:tag name="KSO_WM_BEAUTIFY_FLAG" val=""/>
</p:tagLst>
</file>

<file path=ppt/tags/tag33.xml><?xml version="1.0" encoding="utf-8"?>
<p:tagLst xmlns:p="http://schemas.openxmlformats.org/presentationml/2006/main">
  <p:tag name="KSO_WM_BEAUTIFY_FLAG" val=""/>
</p:tagLst>
</file>

<file path=ppt/tags/tag34.xml><?xml version="1.0" encoding="utf-8"?>
<p:tagLst xmlns:p="http://schemas.openxmlformats.org/presentationml/2006/main">
  <p:tag name="AS_UNIQUEID" val="848"/>
</p:tagLst>
</file>

<file path=ppt/tags/tag35.xml><?xml version="1.0" encoding="utf-8"?>
<p:tagLst xmlns:p="http://schemas.openxmlformats.org/presentationml/2006/main">
  <p:tag name="AS_UNIQUEID" val="849"/>
</p:tagLst>
</file>

<file path=ppt/tags/tag36.xml><?xml version="1.0" encoding="utf-8"?>
<p:tagLst xmlns:p="http://schemas.openxmlformats.org/presentationml/2006/main">
  <p:tag name="AS_UNIQUEID" val="850"/>
</p:tagLst>
</file>

<file path=ppt/tags/tag37.xml><?xml version="1.0" encoding="utf-8"?>
<p:tagLst xmlns:p="http://schemas.openxmlformats.org/presentationml/2006/main">
  <p:tag name="AS_UNIQUEID" val="851"/>
</p:tagLst>
</file>

<file path=ppt/tags/tag38.xml><?xml version="1.0" encoding="utf-8"?>
<p:tagLst xmlns:p="http://schemas.openxmlformats.org/presentationml/2006/main">
  <p:tag name="AS_UNIQUEID" val="852"/>
</p:tagLst>
</file>

<file path=ppt/tags/tag39.xml><?xml version="1.0" encoding="utf-8"?>
<p:tagLst xmlns:p="http://schemas.openxmlformats.org/presentationml/2006/main">
  <p:tag name="AS_UNIQUEID" val="853"/>
</p:tagLst>
</file>

<file path=ppt/tags/tag4.xml><?xml version="1.0" encoding="utf-8"?>
<p:tagLst xmlns:p="http://schemas.openxmlformats.org/presentationml/2006/main">
  <p:tag name="AS_UNIQUEID" val="1185"/>
  <p:tag name="KSO_WM_BEAUTIFY_FLAG" val=""/>
</p:tagLst>
</file>

<file path=ppt/tags/tag40.xml><?xml version="1.0" encoding="utf-8"?>
<p:tagLst xmlns:p="http://schemas.openxmlformats.org/presentationml/2006/main">
  <p:tag name="AS_UNIQUEID" val="854"/>
</p:tagLst>
</file>

<file path=ppt/tags/tag41.xml><?xml version="1.0" encoding="utf-8"?>
<p:tagLst xmlns:p="http://schemas.openxmlformats.org/presentationml/2006/main">
  <p:tag name="AS_UNIQUEID" val="855"/>
</p:tagLst>
</file>

<file path=ppt/tags/tag42.xml><?xml version="1.0" encoding="utf-8"?>
<p:tagLst xmlns:p="http://schemas.openxmlformats.org/presentationml/2006/main">
  <p:tag name="AS_UNIQUEID" val="4774"/>
  <p:tag name="KSO_WM_BEAUTIFY_FLAG" val=""/>
  <p:tag name="KSO_WM_TAG_VERSION" val="1.0"/>
  <p:tag name="KSO_WM_TEMPLATE_CATEGORY" val="custom"/>
  <p:tag name="KSO_WM_TEMPLATE_INDEX" val="20207618"/>
  <p:tag name="KSO_WM_UNIT_COMPATIBLE" val="0"/>
  <p:tag name="KSO_WM_UNIT_DIAGRAM_ISNUMVISUAL" val="0"/>
  <p:tag name="KSO_WM_UNIT_DIAGRAM_ISREFERUNIT" val="0"/>
  <p:tag name="KSO_WM_UNIT_HIGHLIGHT" val="0"/>
  <p:tag name="KSO_WM_UNIT_ID" val="custom20207618_1*b*1"/>
  <p:tag name="KSO_WM_UNIT_INDEX" val="1"/>
  <p:tag name="KSO_WM_UNIT_ISCONTENTSTITLE" val="0"/>
  <p:tag name="KSO_WM_UNIT_ISNUMDGMTITLE" val="0"/>
  <p:tag name="KSO_WM_UNIT_LAYERLEVEL" val="1"/>
  <p:tag name="KSO_WM_UNIT_NOCLEAR" val="0"/>
  <p:tag name="KSO_WM_UNIT_PRESET_TEXT" val="攻坚克难赢未来——实现中华民族伟大复兴的中国梦!"/>
  <p:tag name="KSO_WM_UNIT_TEXT_FILL_FORE_SCHEMECOLOR_INDEX" val="14"/>
  <p:tag name="KSO_WM_UNIT_TEXT_FILL_FORE_SCHEMECOLOR_INDEX_BRIGHTNESS" val="0"/>
  <p:tag name="KSO_WM_UNIT_TEXT_FILL_TYPE" val="1"/>
  <p:tag name="KSO_WM_UNIT_TYPE" val="b"/>
  <p:tag name="KSO_WM_UNIT_VALUE" val="36"/>
</p:tagLst>
</file>

<file path=ppt/tags/tag43.xml><?xml version="1.0" encoding="utf-8"?>
<p:tagLst xmlns:p="http://schemas.openxmlformats.org/presentationml/2006/main">
  <p:tag name="KSO_WM_BEAUTIFY_FLAG" val="#wm#"/>
  <p:tag name="KSO_WM_TEMPLATE_CATEGORY" val="custom"/>
  <p:tag name="KSO_WM_TEMPLATE_INDEX" val="20207618"/>
</p:tagLst>
</file>

<file path=ppt/tags/tag44.xml><?xml version="1.0" encoding="utf-8"?>
<p:tagLst xmlns:p="http://schemas.openxmlformats.org/presentationml/2006/main">
  <p:tag name="AS_UNIQUEID" val="861"/>
</p:tagLst>
</file>

<file path=ppt/tags/tag45.xml><?xml version="1.0" encoding="utf-8"?>
<p:tagLst xmlns:p="http://schemas.openxmlformats.org/presentationml/2006/main">
  <p:tag name="AS_UNIQUEID" val="861"/>
</p:tagLst>
</file>

<file path=ppt/tags/tag46.xml><?xml version="1.0" encoding="utf-8"?>
<p:tagLst xmlns:p="http://schemas.openxmlformats.org/presentationml/2006/main">
  <p:tag name="AS_UNIQUEID" val="861"/>
</p:tagLst>
</file>

<file path=ppt/tags/tag47.xml><?xml version="1.0" encoding="utf-8"?>
<p:tagLst xmlns:p="http://schemas.openxmlformats.org/presentationml/2006/main">
  <p:tag name="AS_UNIQUEID" val="861"/>
</p:tagLst>
</file>

<file path=ppt/tags/tag48.xml><?xml version="1.0" encoding="utf-8"?>
<p:tagLst xmlns:p="http://schemas.openxmlformats.org/presentationml/2006/main">
  <p:tag name="AS_UNIQUEID" val="861"/>
</p:tagLst>
</file>

<file path=ppt/tags/tag49.xml><?xml version="1.0" encoding="utf-8"?>
<p:tagLst xmlns:p="http://schemas.openxmlformats.org/presentationml/2006/main">
  <p:tag name="AS_UNIQUEID" val="861"/>
</p:tagLst>
</file>

<file path=ppt/tags/tag5.xml><?xml version="1.0" encoding="utf-8"?>
<p:tagLst xmlns:p="http://schemas.openxmlformats.org/presentationml/2006/main">
  <p:tag name="KSO_WM_BEAUTIFY_FLAG" val=""/>
</p:tagLst>
</file>

<file path=ppt/tags/tag50.xml><?xml version="1.0" encoding="utf-8"?>
<p:tagLst xmlns:p="http://schemas.openxmlformats.org/presentationml/2006/main">
  <p:tag name="AS_UNIQUEID" val="861"/>
</p:tagLst>
</file>

<file path=ppt/tags/tag51.xml><?xml version="1.0" encoding="utf-8"?>
<p:tagLst xmlns:p="http://schemas.openxmlformats.org/presentationml/2006/main">
  <p:tag name="KSO_WPP_MARK_KEY" val="3a5f311e-f7f9-41e5-b799-f34613bd13a0"/>
  <p:tag name="COMMONDATA" val="eyJoZGlkIjoiZGI4MGMwOWE4YWZlYTkxZDNiZjQzMTBiNmRhNzZlNTkifQ=="/>
  <p:tag name="commondata" val="eyJoZGlkIjoiMDc0YmVkNzIyYTUyMGViMjlkZjRjOWNkOGFjNWZiMmUifQ=="/>
</p:tagLst>
</file>

<file path=ppt/tags/tag6.xml><?xml version="1.0" encoding="utf-8"?>
<p:tagLst xmlns:p="http://schemas.openxmlformats.org/presentationml/2006/main">
  <p:tag name="KSO_WM_BEAUTIFY_FLAG" val=""/>
</p:tagLst>
</file>

<file path=ppt/tags/tag7.xml><?xml version="1.0" encoding="utf-8"?>
<p:tagLst xmlns:p="http://schemas.openxmlformats.org/presentationml/2006/main">
  <p:tag name="AS_UNIQUEID" val="1185"/>
  <p:tag name="KSO_WM_BEAUTIFY_FLAG" val=""/>
</p:tagLst>
</file>

<file path=ppt/tags/tag8.xml><?xml version="1.0" encoding="utf-8"?>
<p:tagLst xmlns:p="http://schemas.openxmlformats.org/presentationml/2006/main">
  <p:tag name="KSO_WM_BEAUTIFY_FLAG" val=""/>
</p:tagLst>
</file>

<file path=ppt/tags/tag9.xml><?xml version="1.0" encoding="utf-8"?>
<p:tagLst xmlns:p="http://schemas.openxmlformats.org/presentationml/2006/main">
  <p:tag name="KSO_WM_BEAUTIFY_FLAG" val=""/>
</p:tagLst>
</file>

<file path=ppt/theme/theme1.xml><?xml version="1.0" encoding="utf-8"?>
<a:theme xmlns:a="http://schemas.openxmlformats.org/drawingml/2006/main" name="2_自定义设计方案">
  <a:themeElements>
    <a:clrScheme name="WPS">
      <a:dk1>
        <a:sysClr val="windowText" lastClr="000000"/>
      </a:dk1>
      <a:lt1>
        <a:sysClr val="window" lastClr="FFFFFF"/>
      </a:lt1>
      <a:dk2>
        <a:srgbClr val="0F1423"/>
      </a:dk2>
      <a:lt2>
        <a:srgbClr val="FFFFFF"/>
      </a:lt2>
      <a:accent1>
        <a:srgbClr val="4874CB"/>
      </a:accent1>
      <a:accent2>
        <a:srgbClr val="EE822F"/>
      </a:accent2>
      <a:accent3>
        <a:srgbClr val="F2BA02"/>
      </a:accent3>
      <a:accent4>
        <a:srgbClr val="75BD42"/>
      </a:accent4>
      <a:accent5>
        <a:srgbClr val="30C0B4"/>
      </a:accent5>
      <a:accent6>
        <a:srgbClr val="E54C5E"/>
      </a:accent6>
      <a:hlink>
        <a:srgbClr val="0026E5"/>
      </a:hlink>
      <a:folHlink>
        <a:srgbClr val="7E1FAD"/>
      </a:folHlink>
    </a:clrScheme>
    <a:fontScheme name="WPS">
      <a:majorFont>
        <a:latin typeface="Arial"/>
        <a:ea typeface="微软雅黑"/>
        <a:cs typeface=""/>
      </a:majorFont>
      <a:minorFont>
        <a:latin typeface="Arial"/>
        <a:ea typeface="微软雅黑"/>
        <a:cs typeface=""/>
      </a:minorFont>
    </a:fontScheme>
    <a:fmtScheme name="WPS">
      <a:fillStyleLst>
        <a:solidFill>
          <a:schemeClr val="phClr"/>
        </a:solidFill>
        <a:gradFill>
          <a:gsLst>
            <a:gs pos="0">
              <a:schemeClr val="phClr">
                <a:lumOff val="17500"/>
              </a:schemeClr>
            </a:gs>
            <a:gs pos="100000">
              <a:schemeClr val="phClr"/>
            </a:gs>
          </a:gsLst>
          <a:lin ang="2700000" scaled="0"/>
        </a:gradFill>
        <a:gradFill>
          <a:gsLst>
            <a:gs pos="0">
              <a:schemeClr val="phClr">
                <a:hueOff val="-2520000"/>
              </a:schemeClr>
            </a:gs>
            <a:gs pos="100000">
              <a:schemeClr val="phClr"/>
            </a:gs>
          </a:gsLst>
          <a:lin ang="2700000" scaled="0"/>
        </a:gradFill>
      </a:fillStyleLst>
      <a:lnStyleLst>
        <a:ln w="12700" cap="flat" cmpd="sng" algn="ctr">
          <a:solidFill>
            <a:schemeClr val="phClr"/>
          </a:solidFill>
          <a:prstDash val="solid"/>
          <a:miter lim="800000"/>
        </a:ln>
        <a:ln w="12700" cap="flat" cmpd="sng" algn="ctr">
          <a:solidFill>
            <a:schemeClr val="phClr"/>
          </a:solidFill>
          <a:prstDash val="solid"/>
          <a:miter lim="800000"/>
        </a:ln>
        <a:ln w="12700" cap="flat" cmpd="sng" algn="ctr">
          <a:gradFill>
            <a:gsLst>
              <a:gs pos="0">
                <a:schemeClr val="phClr">
                  <a:hueOff val="-4200000"/>
                </a:schemeClr>
              </a:gs>
              <a:gs pos="100000">
                <a:schemeClr val="phClr"/>
              </a:gs>
            </a:gsLst>
            <a:lin ang="2700000" scaled="1"/>
          </a:gradFill>
          <a:prstDash val="solid"/>
          <a:miter lim="800000"/>
        </a:ln>
      </a:lnStyleLst>
      <a:effectStyleLst>
        <a:effectStyle>
          <a:effectLst>
            <a:outerShdw blurRad="101600" dist="50800" dir="5400000" algn="ctr" rotWithShape="0">
              <a:schemeClr val="phClr">
                <a:alpha val="60000"/>
              </a:schemeClr>
            </a:outerShdw>
          </a:effectLst>
        </a:effectStyle>
        <a:effectStyle>
          <a:effectLst>
            <a:reflection stA="50000" endA="300" endPos="40000" dist="25400" dir="5400000" sy="-100000" algn="bl" rotWithShape="0"/>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课后作业">
  <a:themeElements>
    <a:clrScheme name="WPS">
      <a:dk1>
        <a:sysClr val="windowText" lastClr="000000"/>
      </a:dk1>
      <a:lt1>
        <a:sysClr val="window" lastClr="FFFFFF"/>
      </a:lt1>
      <a:dk2>
        <a:srgbClr val="0F1423"/>
      </a:dk2>
      <a:lt2>
        <a:srgbClr val="FFFFFF"/>
      </a:lt2>
      <a:accent1>
        <a:srgbClr val="4874CB"/>
      </a:accent1>
      <a:accent2>
        <a:srgbClr val="EE822F"/>
      </a:accent2>
      <a:accent3>
        <a:srgbClr val="F2BA02"/>
      </a:accent3>
      <a:accent4>
        <a:srgbClr val="75BD42"/>
      </a:accent4>
      <a:accent5>
        <a:srgbClr val="30C0B4"/>
      </a:accent5>
      <a:accent6>
        <a:srgbClr val="E54C5E"/>
      </a:accent6>
      <a:hlink>
        <a:srgbClr val="0026E5"/>
      </a:hlink>
      <a:folHlink>
        <a:srgbClr val="7E1FAD"/>
      </a:folHlink>
    </a:clrScheme>
    <a:fontScheme name="WPS">
      <a:majorFont>
        <a:latin typeface="Arial"/>
        <a:ea typeface="微软雅黑"/>
        <a:cs typeface=""/>
      </a:majorFont>
      <a:minorFont>
        <a:latin typeface="Arial"/>
        <a:ea typeface="微软雅黑"/>
        <a:cs typeface=""/>
      </a:minorFont>
    </a:fontScheme>
    <a:fmtScheme name="WPS">
      <a:fillStyleLst>
        <a:solidFill>
          <a:schemeClr val="phClr"/>
        </a:solidFill>
        <a:gradFill>
          <a:gsLst>
            <a:gs pos="0">
              <a:schemeClr val="phClr">
                <a:lumOff val="17500"/>
              </a:schemeClr>
            </a:gs>
            <a:gs pos="100000">
              <a:schemeClr val="phClr"/>
            </a:gs>
          </a:gsLst>
          <a:lin ang="2700000" scaled="0"/>
        </a:gradFill>
        <a:gradFill>
          <a:gsLst>
            <a:gs pos="0">
              <a:schemeClr val="phClr">
                <a:hueOff val="-2520000"/>
              </a:schemeClr>
            </a:gs>
            <a:gs pos="100000">
              <a:schemeClr val="phClr"/>
            </a:gs>
          </a:gsLst>
          <a:lin ang="2700000" scaled="0"/>
        </a:gradFill>
      </a:fillStyleLst>
      <a:lnStyleLst>
        <a:ln w="12700" cap="flat" cmpd="sng" algn="ctr">
          <a:solidFill>
            <a:schemeClr val="phClr"/>
          </a:solidFill>
          <a:prstDash val="solid"/>
          <a:miter lim="800000"/>
        </a:ln>
        <a:ln w="12700" cap="flat" cmpd="sng" algn="ctr">
          <a:solidFill>
            <a:schemeClr val="phClr"/>
          </a:solidFill>
          <a:prstDash val="solid"/>
          <a:miter lim="800000"/>
        </a:ln>
        <a:ln w="12700" cap="flat" cmpd="sng" algn="ctr">
          <a:gradFill>
            <a:gsLst>
              <a:gs pos="0">
                <a:schemeClr val="phClr">
                  <a:hueOff val="-4200000"/>
                </a:schemeClr>
              </a:gs>
              <a:gs pos="100000">
                <a:schemeClr val="phClr"/>
              </a:gs>
            </a:gsLst>
            <a:lin ang="2700000" scaled="1"/>
          </a:gradFill>
          <a:prstDash val="solid"/>
          <a:miter lim="800000"/>
        </a:ln>
      </a:lnStyleLst>
      <a:effectStyleLst>
        <a:effectStyle>
          <a:effectLst>
            <a:outerShdw blurRad="101600" dist="50800" dir="5400000" algn="ctr" rotWithShape="0">
              <a:schemeClr val="phClr">
                <a:alpha val="60000"/>
              </a:schemeClr>
            </a:outerShdw>
          </a:effectLst>
        </a:effectStyle>
        <a:effectStyle>
          <a:effectLst>
            <a:reflection stA="50000" endA="300" endPos="40000" dist="25400" dir="5400000" sy="-100000" algn="bl" rotWithShape="0"/>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3234</Words>
  <Application>WPS 演示</Application>
  <PresentationFormat>全屏显示(16:9)</PresentationFormat>
  <Paragraphs>236</Paragraphs>
  <Slides>21</Slides>
  <Notes>1</Notes>
  <HiddenSlides>0</HiddenSlides>
  <MMClips>0</MMClips>
  <ScaleCrop>false</ScaleCrop>
  <HeadingPairs>
    <vt:vector size="6" baseType="variant">
      <vt:variant>
        <vt:lpstr>已用的字体</vt:lpstr>
      </vt:variant>
      <vt:variant>
        <vt:i4>19</vt:i4>
      </vt:variant>
      <vt:variant>
        <vt:lpstr>主题</vt:lpstr>
      </vt:variant>
      <vt:variant>
        <vt:i4>2</vt:i4>
      </vt:variant>
      <vt:variant>
        <vt:lpstr>幻灯片标题</vt:lpstr>
      </vt:variant>
      <vt:variant>
        <vt:i4>21</vt:i4>
      </vt:variant>
    </vt:vector>
  </HeadingPairs>
  <TitlesOfParts>
    <vt:vector size="42" baseType="lpstr">
      <vt:lpstr>Arial</vt:lpstr>
      <vt:lpstr>宋体</vt:lpstr>
      <vt:lpstr>Wingdings</vt:lpstr>
      <vt:lpstr>Wingdings</vt:lpstr>
      <vt:lpstr>黑体</vt:lpstr>
      <vt:lpstr>微软雅黑</vt:lpstr>
      <vt:lpstr>Arial</vt:lpstr>
      <vt:lpstr>华文楷体</vt:lpstr>
      <vt:lpstr>仿宋</vt:lpstr>
      <vt:lpstr>楷体</vt:lpstr>
      <vt:lpstr>Times New Roman</vt:lpstr>
      <vt:lpstr>楷体_GB2312</vt:lpstr>
      <vt:lpstr>新宋体</vt:lpstr>
      <vt:lpstr>Calibri</vt:lpstr>
      <vt:lpstr>Arial Unicode MS</vt:lpstr>
      <vt:lpstr>隶书</vt:lpstr>
      <vt:lpstr>Calibri</vt:lpstr>
      <vt:lpstr>方正颜真卿楷书 简繁</vt:lpstr>
      <vt:lpstr>华文中宋</vt:lpstr>
      <vt:lpstr>2_自定义设计方案</vt:lpstr>
      <vt:lpstr>课后作业</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Administrator</dc:creator>
  <cp:lastModifiedBy>Administrator</cp:lastModifiedBy>
  <cp:revision>71</cp:revision>
  <dcterms:created xsi:type="dcterms:W3CDTF">2023-08-24T08:36:00Z</dcterms:created>
  <dcterms:modified xsi:type="dcterms:W3CDTF">2024-07-03T08:39:45Z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2052-12.1.0.16929</vt:lpwstr>
  </property>
  <property fmtid="{D5CDD505-2E9C-101B-9397-08002B2CF9AE}" pid="3" name="ICV">
    <vt:lpwstr>42C5EAF3F06A427ABA48777654F18D5F_12</vt:lpwstr>
  </property>
</Properties>
</file>